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7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7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4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8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45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3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9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5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4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7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82DC74-B62F-4F44-9B23-121B52DFF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5000" dirty="0">
                <a:solidFill>
                  <a:schemeClr val="bg1"/>
                </a:solidFill>
              </a:rPr>
              <a:t>Continuous</a:t>
            </a:r>
            <a:r>
              <a:rPr lang="ko-KR" altLang="en-US" sz="5000" dirty="0">
                <a:solidFill>
                  <a:schemeClr val="bg1"/>
                </a:solidFill>
              </a:rPr>
              <a:t> </a:t>
            </a:r>
            <a:r>
              <a:rPr lang="en-US" altLang="ko-KR" sz="5000" dirty="0">
                <a:solidFill>
                  <a:schemeClr val="bg1"/>
                </a:solidFill>
              </a:rPr>
              <a:t>Sum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F8FAF-02BD-4F9F-B765-CD92F8CAF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Team SCV – Chu Jae Hun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Close-up of a calculator keypad">
            <a:extLst>
              <a:ext uri="{FF2B5EF4-FFF2-40B4-BE49-F238E27FC236}">
                <a16:creationId xmlns:a16="http://schemas.microsoft.com/office/drawing/2014/main" id="{7A04BA01-D6F2-4ACB-BF4C-69C830E68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4152" r="20786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3869D-EB34-4064-AC98-09D8E26B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Problem..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D2AB2E-4784-4458-84DF-56B1B4E3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229"/>
            <a:ext cx="10515600" cy="4332130"/>
          </a:xfrm>
        </p:spPr>
      </p:pic>
    </p:spTree>
    <p:extLst>
      <p:ext uri="{BB962C8B-B14F-4D97-AF65-F5344CB8AC3E}">
        <p14:creationId xmlns:p14="http://schemas.microsoft.com/office/powerpoint/2010/main" val="374572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86515-3454-41D5-995F-98A65D27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C91F0-F382-456B-A4CD-9BEB284E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 </a:t>
            </a:r>
            <a:r>
              <a:rPr lang="en-US" altLang="ko-KR" dirty="0" err="1"/>
              <a:t>i</a:t>
            </a:r>
            <a:r>
              <a:rPr lang="ko-KR" altLang="en-US" dirty="0"/>
              <a:t>번째 전까지 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1</a:t>
            </a:r>
            <a:r>
              <a:rPr lang="ko-KR" altLang="en-US" dirty="0"/>
              <a:t>부터 시작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Index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N-1</a:t>
            </a:r>
            <a:r>
              <a:rPr lang="ko-KR" altLang="en-US" dirty="0"/>
              <a:t>번째 값 자체를 최대값으로 </a:t>
            </a:r>
            <a:r>
              <a:rPr lang="ko-KR" altLang="en-US" dirty="0" err="1"/>
              <a:t>넣어버림</a:t>
            </a:r>
            <a:r>
              <a:rPr lang="ko-KR" altLang="en-US" dirty="0"/>
              <a:t> </a:t>
            </a:r>
            <a:r>
              <a:rPr lang="en-US" altLang="ko-KR" dirty="0"/>
              <a:t>(TC </a:t>
            </a:r>
            <a:r>
              <a:rPr lang="ko-KR" altLang="en-US" dirty="0"/>
              <a:t>줄이기 위해서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								[10, 6, 9, 10, ….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35DD0A-2AA2-4719-BDDF-9EBA4BA5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79" y="5348288"/>
            <a:ext cx="65341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6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1AC08-F484-44F5-B4F3-438F3C1B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628F4-0D30-4775-B2FE-26FEEB366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525" y="1825625"/>
            <a:ext cx="3343275" cy="4351338"/>
          </a:xfrm>
        </p:spPr>
        <p:txBody>
          <a:bodyPr/>
          <a:lstStyle/>
          <a:p>
            <a:r>
              <a:rPr lang="en-US" altLang="ko-KR" dirty="0"/>
              <a:t>Input n, </a:t>
            </a:r>
            <a:r>
              <a:rPr lang="en-US" altLang="ko-KR" dirty="0" err="1"/>
              <a:t>arr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to n</a:t>
            </a:r>
          </a:p>
          <a:p>
            <a:pPr marL="0" indent="0">
              <a:buNone/>
            </a:pP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vs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]+</a:t>
            </a:r>
            <a:r>
              <a:rPr lang="en-US" altLang="ko-KR" dirty="0" err="1"/>
              <a:t>arr</a:t>
            </a:r>
            <a:r>
              <a:rPr lang="en-US" altLang="ko-KR" dirty="0"/>
              <a:t>[i-1]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1001B0-6A01-4BD5-9511-68087842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9787"/>
            <a:ext cx="6947853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92EE4-11D7-4DD3-995B-2B7A6277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Result/Feedback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4E63C-7DCE-48A6-A8F2-6F92519E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A82C9-9C5B-4BAA-A493-23D5C42E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129"/>
            <a:ext cx="12192000" cy="29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503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84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Malgun Gothic</vt:lpstr>
      <vt:lpstr>Arial</vt:lpstr>
      <vt:lpstr>GradientVTI</vt:lpstr>
      <vt:lpstr>Continuous Sum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Sum</dc:title>
  <dc:creator>재훈 추</dc:creator>
  <cp:lastModifiedBy>재훈 추</cp:lastModifiedBy>
  <cp:revision>1</cp:revision>
  <dcterms:created xsi:type="dcterms:W3CDTF">2021-09-16T07:35:33Z</dcterms:created>
  <dcterms:modified xsi:type="dcterms:W3CDTF">2021-09-16T07:54:33Z</dcterms:modified>
</cp:coreProperties>
</file>