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0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1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4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Char char="•"/>
        <a:defRPr sz="18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Close up of ruler">
            <a:extLst>
              <a:ext uri="{FF2B5EF4-FFF2-40B4-BE49-F238E27FC236}">
                <a16:creationId xmlns:a16="http://schemas.microsoft.com/office/drawing/2014/main" id="{12E3BC9E-AFF2-4891-9B96-403BB1F7D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613" r="-2" b="911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E38CE2A-84F6-4907-92C2-950126CFA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Large number on the right and left 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0B3C1-0E4B-4490-BE9D-D569BD4D5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Team SCV – Chu Jae Hun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12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05334-8AAF-4D34-945A-5F306087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8D0CD-8005-4C05-8DB4-4D168FDF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8565"/>
            <a:ext cx="10515600" cy="1466080"/>
          </a:xfrm>
        </p:spPr>
        <p:txBody>
          <a:bodyPr/>
          <a:lstStyle/>
          <a:p>
            <a:r>
              <a:rPr lang="en-US" altLang="ko-KR" dirty="0"/>
              <a:t>3 (</a:t>
            </a:r>
            <a:r>
              <a:rPr lang="ko-KR" altLang="en-US" dirty="0"/>
              <a:t>첫 번째 요소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dirty="0" err="1"/>
              <a:t>오큰수</a:t>
            </a:r>
            <a:r>
              <a:rPr lang="ko-KR" altLang="en-US" dirty="0"/>
              <a:t> </a:t>
            </a:r>
            <a:r>
              <a:rPr lang="en-US" altLang="ko-KR" dirty="0"/>
              <a:t>: 5</a:t>
            </a:r>
          </a:p>
          <a:p>
            <a:r>
              <a:rPr lang="en-US" altLang="ko-KR" dirty="0"/>
              <a:t>5 (</a:t>
            </a:r>
            <a:r>
              <a:rPr lang="ko-KR" altLang="en-US" dirty="0"/>
              <a:t>두 번째 요소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dirty="0" err="1"/>
              <a:t>오큰수</a:t>
            </a:r>
            <a:r>
              <a:rPr lang="ko-KR" altLang="en-US" dirty="0"/>
              <a:t> </a:t>
            </a:r>
            <a:r>
              <a:rPr lang="en-US" altLang="ko-KR" dirty="0"/>
              <a:t>: 7</a:t>
            </a:r>
          </a:p>
          <a:p>
            <a:r>
              <a:rPr lang="en-US" altLang="ko-KR" dirty="0"/>
              <a:t>2 (</a:t>
            </a:r>
            <a:r>
              <a:rPr lang="ko-KR" altLang="en-US" dirty="0"/>
              <a:t>세 번째 요소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dirty="0" err="1"/>
              <a:t>오큰수</a:t>
            </a:r>
            <a:r>
              <a:rPr lang="ko-KR" altLang="en-US" dirty="0"/>
              <a:t> </a:t>
            </a:r>
            <a:r>
              <a:rPr lang="en-US" altLang="ko-KR" dirty="0"/>
              <a:t>: 7</a:t>
            </a:r>
          </a:p>
          <a:p>
            <a:r>
              <a:rPr lang="en-US" altLang="ko-KR" dirty="0"/>
              <a:t>7 (</a:t>
            </a:r>
            <a:r>
              <a:rPr lang="ko-KR" altLang="en-US" dirty="0"/>
              <a:t>네 번째 요소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ko-KR" altLang="en-US" dirty="0" err="1"/>
              <a:t>오큰수</a:t>
            </a:r>
            <a:r>
              <a:rPr lang="ko-KR" altLang="en-US" dirty="0"/>
              <a:t> </a:t>
            </a:r>
            <a:r>
              <a:rPr lang="en-US" altLang="ko-KR" dirty="0"/>
              <a:t>: -1 (</a:t>
            </a:r>
            <a:r>
              <a:rPr lang="ko-KR" altLang="en-US" dirty="0"/>
              <a:t>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CDFD5-B0A7-4FF1-AA70-32E5477F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52886"/>
            <a:ext cx="11296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0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1C085-6C86-403B-9071-ADFE7AF2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A230E-2F31-400A-9400-EC6CF5B2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Algorithm</a:t>
            </a:r>
            <a:endParaRPr lang="ko-KR" altLang="en-US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3188FB15-387C-49B8-944A-504CF3383793}"/>
              </a:ext>
            </a:extLst>
          </p:cNvPr>
          <p:cNvSpPr/>
          <p:nvPr/>
        </p:nvSpPr>
        <p:spPr>
          <a:xfrm>
            <a:off x="1434351" y="2868706"/>
            <a:ext cx="1335741" cy="30480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99998-7298-4C60-877D-8EE90E682DB3}"/>
              </a:ext>
            </a:extLst>
          </p:cNvPr>
          <p:cNvSpPr txBox="1"/>
          <p:nvPr/>
        </p:nvSpPr>
        <p:spPr>
          <a:xfrm>
            <a:off x="3935507" y="410029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46B5B2-53B5-48A4-9670-52B0E38A657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868706" y="3191435"/>
            <a:ext cx="1373937" cy="90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13D2946-213F-4A7A-8060-7E1013B70120}"/>
              </a:ext>
            </a:extLst>
          </p:cNvPr>
          <p:cNvSpPr txBox="1">
            <a:spLocks/>
          </p:cNvSpPr>
          <p:nvPr/>
        </p:nvSpPr>
        <p:spPr>
          <a:xfrm>
            <a:off x="4753221" y="4020504"/>
            <a:ext cx="6766426" cy="52891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7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7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Top data</a:t>
            </a:r>
            <a:r>
              <a:rPr lang="ko-KR" altLang="en-US" dirty="0"/>
              <a:t>보다 클 때 </a:t>
            </a:r>
            <a:r>
              <a:rPr lang="en-US" altLang="ko-KR" dirty="0"/>
              <a:t>-&gt; Top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ko-KR" altLang="en-US" dirty="0" err="1"/>
              <a:t>오큰수는</a:t>
            </a:r>
            <a:r>
              <a:rPr lang="ko-KR" altLang="en-US" dirty="0"/>
              <a:t> 큰 수</a:t>
            </a:r>
            <a:endParaRPr lang="en-US" altLang="ko-KR" dirty="0"/>
          </a:p>
          <a:p>
            <a:r>
              <a:rPr lang="ko-KR" altLang="en-US" dirty="0"/>
              <a:t>비교 후 </a:t>
            </a:r>
            <a:r>
              <a:rPr lang="ko-KR" altLang="en-US" dirty="0" err="1"/>
              <a:t>오큰수를</a:t>
            </a:r>
            <a:r>
              <a:rPr lang="ko-KR" altLang="en-US" dirty="0"/>
              <a:t> 찾으면 </a:t>
            </a:r>
            <a:r>
              <a:rPr lang="en-US" altLang="ko-KR" dirty="0"/>
              <a:t>pop , </a:t>
            </a:r>
            <a:r>
              <a:rPr lang="ko-KR" altLang="en-US" dirty="0"/>
              <a:t>인덱스 </a:t>
            </a:r>
            <a:r>
              <a:rPr lang="en-US" altLang="ko-KR" dirty="0"/>
              <a:t>push -&gt; </a:t>
            </a:r>
            <a:r>
              <a:rPr lang="ko-KR" altLang="en-US" dirty="0"/>
              <a:t>내림차순</a:t>
            </a:r>
          </a:p>
        </p:txBody>
      </p:sp>
    </p:spTree>
    <p:extLst>
      <p:ext uri="{BB962C8B-B14F-4D97-AF65-F5344CB8AC3E}">
        <p14:creationId xmlns:p14="http://schemas.microsoft.com/office/powerpoint/2010/main" val="217566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05779-C338-4A56-9D02-6A642534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Procedure..(functions)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F34E7-8627-4B50-879A-16C742B6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585"/>
            <a:ext cx="10515600" cy="382177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599F6B-4BF1-425B-9397-83C6909C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96" y="28599"/>
            <a:ext cx="4881110" cy="46165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5BAA41-86D5-42BE-9254-5FDF627E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96" y="4562790"/>
            <a:ext cx="4881110" cy="18480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053FF5-E1D1-4E1E-B1ED-F21DCDFC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536" y="1873704"/>
            <a:ext cx="4250543" cy="46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4372A-0305-4C5C-B113-61F7965B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r>
              <a:rPr lang="ko-KR" altLang="en-US" dirty="0"/>
              <a:t> </a:t>
            </a:r>
            <a:r>
              <a:rPr lang="en-US" altLang="ko-KR" dirty="0"/>
              <a:t>(main)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23F49-8EDB-40DD-9B4E-057BDE4D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37C73-CC63-43DB-A770-9343FE0D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40" y="2365771"/>
            <a:ext cx="6407882" cy="2691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661EE0-0501-454D-A06B-C81A0B59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74" y="846814"/>
            <a:ext cx="94107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71635-BF29-4AA3-8389-5DC46A74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3B14E-1A61-47EF-807F-012B41AD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25DB9-400E-41DE-849F-3EBCDE4E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3" y="1953563"/>
            <a:ext cx="11430000" cy="45624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465BD7-E16F-4AB3-A997-A90510A51520}"/>
              </a:ext>
            </a:extLst>
          </p:cNvPr>
          <p:cNvCxnSpPr>
            <a:cxnSpLocks/>
          </p:cNvCxnSpPr>
          <p:nvPr/>
        </p:nvCxnSpPr>
        <p:spPr>
          <a:xfrm>
            <a:off x="3756212" y="5450541"/>
            <a:ext cx="0" cy="9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2B3C4A-A77D-4440-8A88-5BC199CB5D2B}"/>
              </a:ext>
            </a:extLst>
          </p:cNvPr>
          <p:cNvSpPr txBox="1"/>
          <p:nvPr/>
        </p:nvSpPr>
        <p:spPr>
          <a:xfrm>
            <a:off x="2924894" y="638376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Range mistake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C5F5F4-FC02-4056-BB47-B4B9E1ED7183}"/>
              </a:ext>
            </a:extLst>
          </p:cNvPr>
          <p:cNvCxnSpPr>
            <a:cxnSpLocks/>
          </p:cNvCxnSpPr>
          <p:nvPr/>
        </p:nvCxnSpPr>
        <p:spPr>
          <a:xfrm>
            <a:off x="5199529" y="5925670"/>
            <a:ext cx="0" cy="47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2F0D91-FB3E-4080-A933-6CD49FF1B8E0}"/>
              </a:ext>
            </a:extLst>
          </p:cNvPr>
          <p:cNvSpPr txBox="1"/>
          <p:nvPr/>
        </p:nvSpPr>
        <p:spPr>
          <a:xfrm>
            <a:off x="4745998" y="6341513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 allocation mistake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71210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RightStep">
      <a:dk1>
        <a:srgbClr val="000000"/>
      </a:dk1>
      <a:lt1>
        <a:srgbClr val="FFFFFF"/>
      </a:lt1>
      <a:dk2>
        <a:srgbClr val="242641"/>
      </a:dk2>
      <a:lt2>
        <a:srgbClr val="E8E4E2"/>
      </a:lt2>
      <a:accent1>
        <a:srgbClr val="7DA8B9"/>
      </a:accent1>
      <a:accent2>
        <a:srgbClr val="7F91BA"/>
      </a:accent2>
      <a:accent3>
        <a:srgbClr val="9C96C6"/>
      </a:accent3>
      <a:accent4>
        <a:srgbClr val="9E7FBA"/>
      </a:accent4>
      <a:accent5>
        <a:srgbClr val="C293C4"/>
      </a:accent5>
      <a:accent6>
        <a:srgbClr val="BA7FA4"/>
      </a:accent6>
      <a:hlink>
        <a:srgbClr val="AA7561"/>
      </a:hlink>
      <a:folHlink>
        <a:srgbClr val="7F7F7F"/>
      </a:folHlink>
    </a:clrScheme>
    <a:fontScheme name="Custom 1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104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Microsoft GothicNeo</vt:lpstr>
      <vt:lpstr>Microsoft GothicNeo Light</vt:lpstr>
      <vt:lpstr>Arial</vt:lpstr>
      <vt:lpstr>Helvetica</vt:lpstr>
      <vt:lpstr>ArchVTI</vt:lpstr>
      <vt:lpstr>Large number on the right and left </vt:lpstr>
      <vt:lpstr>About Problem..</vt:lpstr>
      <vt:lpstr>Idea..</vt:lpstr>
      <vt:lpstr>Procedure..(functions)</vt:lpstr>
      <vt:lpstr>Procedure.. (main)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number on the right and left</dc:title>
  <dc:creator>재훈 추</dc:creator>
  <cp:lastModifiedBy>재훈 추</cp:lastModifiedBy>
  <cp:revision>5</cp:revision>
  <dcterms:created xsi:type="dcterms:W3CDTF">2021-07-04T11:56:48Z</dcterms:created>
  <dcterms:modified xsi:type="dcterms:W3CDTF">2021-07-04T15:57:45Z</dcterms:modified>
</cp:coreProperties>
</file>