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5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6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314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3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8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1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3E9C50-E503-4A5A-AE2D-0F13A312991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CEC487-2DC2-40BE-B271-F2BAFD2A6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25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8EF1-1671-41E6-8FDB-4B1EEFF00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Tomato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DACBC1-C498-4D35-B1DB-B78098EB1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Team SCV – Chu Jae Hun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2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91CC-041B-4D42-BE34-820CBE0B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70A7-DBC0-4711-9F99-B83A87C0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53334F-2C40-42E1-BA4F-52428662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6" y="1364480"/>
            <a:ext cx="10794807" cy="52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699E-F893-4A8F-9994-34FE95FC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69F2E-9342-40B6-B941-0DC8AA0D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최소 일수</a:t>
            </a:r>
            <a:r>
              <a:rPr lang="en-US" altLang="ko-KR" dirty="0"/>
              <a:t>, </a:t>
            </a:r>
            <a:r>
              <a:rPr lang="ko-KR" altLang="en-US" dirty="0" err="1"/>
              <a:t>상하좌우앞뒤</a:t>
            </a:r>
            <a:r>
              <a:rPr lang="ko-KR" altLang="en-US" dirty="0"/>
              <a:t> 영향 </a:t>
            </a:r>
            <a:r>
              <a:rPr lang="en-US" altLang="ko-KR" dirty="0"/>
              <a:t>=&gt; </a:t>
            </a:r>
            <a:r>
              <a:rPr lang="en-US" altLang="ko-KR" dirty="0" err="1"/>
              <a:t>bfs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BOJ 7576?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평면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3</a:t>
            </a:r>
            <a:r>
              <a:rPr lang="ko-KR" altLang="en-US" dirty="0"/>
              <a:t>차원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 err="1"/>
              <a:t>dz</a:t>
            </a:r>
            <a:r>
              <a:rPr lang="ko-KR" altLang="en-US" dirty="0"/>
              <a:t>를 하나 더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 뒤도 이동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앞 뒤 높이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 err="1"/>
              <a:t>dz</a:t>
            </a:r>
            <a:r>
              <a:rPr lang="en-US" altLang="ko-KR" dirty="0"/>
              <a:t>[1, -1, 0, 0, 0, 0]</a:t>
            </a:r>
          </a:p>
        </p:txBody>
      </p:sp>
    </p:spTree>
    <p:extLst>
      <p:ext uri="{BB962C8B-B14F-4D97-AF65-F5344CB8AC3E}">
        <p14:creationId xmlns:p14="http://schemas.microsoft.com/office/powerpoint/2010/main" val="86067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CF1E-6BFD-488C-8F25-B459534E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D534C-20E4-40DE-A122-B5A3B02C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B37C6F-1415-42E0-893B-E05F10F1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658144"/>
            <a:ext cx="5143500" cy="465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D40A7F-EEAD-4C2D-852E-7E1B87B9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1643856"/>
            <a:ext cx="7419975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5603B-31A4-40D2-B2E8-A4BC0000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0AC7B-2380-4207-8AFF-F0E5BE36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347C4-FE5E-48F8-BA7F-AED4DAB9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1119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21CFA6-7B46-44C2-AA5F-CEFE9C17D005}"/>
              </a:ext>
            </a:extLst>
          </p:cNvPr>
          <p:cNvCxnSpPr>
            <a:cxnSpLocks/>
          </p:cNvCxnSpPr>
          <p:nvPr/>
        </p:nvCxnSpPr>
        <p:spPr>
          <a:xfrm>
            <a:off x="4867835" y="5136823"/>
            <a:ext cx="0" cy="4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CC0C81-B7AA-4968-90D7-A913A170E2E9}"/>
              </a:ext>
            </a:extLst>
          </p:cNvPr>
          <p:cNvSpPr txBox="1"/>
          <p:nvPr/>
        </p:nvSpPr>
        <p:spPr>
          <a:xfrm>
            <a:off x="4331470" y="561730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dz</a:t>
            </a:r>
            <a:r>
              <a:rPr lang="en-US" altLang="ko-KR" sz="1200" dirty="0"/>
              <a:t> </a:t>
            </a:r>
            <a:r>
              <a:rPr lang="ko-KR" altLang="en-US" sz="1200" dirty="0"/>
              <a:t>이름 실수</a:t>
            </a:r>
          </a:p>
        </p:txBody>
      </p:sp>
    </p:spTree>
    <p:extLst>
      <p:ext uri="{BB962C8B-B14F-4D97-AF65-F5344CB8AC3E}">
        <p14:creationId xmlns:p14="http://schemas.microsoft.com/office/powerpoint/2010/main" val="386914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19</TotalTime>
  <Words>69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슬레이트</vt:lpstr>
      <vt:lpstr>Tomato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</dc:title>
  <dc:creator>재훈 추</dc:creator>
  <cp:lastModifiedBy>재훈 추</cp:lastModifiedBy>
  <cp:revision>1</cp:revision>
  <dcterms:created xsi:type="dcterms:W3CDTF">2021-09-30T10:17:43Z</dcterms:created>
  <dcterms:modified xsi:type="dcterms:W3CDTF">2021-09-30T10:37:37Z</dcterms:modified>
</cp:coreProperties>
</file>