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3" autoAdjust="0"/>
    <p:restoredTop sz="94660"/>
  </p:normalViewPr>
  <p:slideViewPr>
    <p:cSldViewPr snapToGrid="0">
      <p:cViewPr varScale="1">
        <p:scale>
          <a:sx n="76" d="100"/>
          <a:sy n="76" d="100"/>
        </p:scale>
        <p:origin x="8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077B3-0201-4546-BA30-6F32EB0C1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03E81C-813F-42AF-931A-9CC0D7FA4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59AA6-12B4-4CE1-93EA-0A9626A7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615E-0BA4-41A6-8F4F-F41197B14136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7EF51D-DC7F-43FA-969B-C1FC048A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86D45-2C44-4FA9-859C-42FD644D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C2BA-237C-40E9-AF90-4A63EA96F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400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0FD88-4AD6-4D6C-BAA5-B9AEDBCD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929C04-118D-48E2-B637-5ADDE0E0D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9075A3-3855-4A67-A26E-B449297A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615E-0BA4-41A6-8F4F-F41197B14136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C0394A-CA9B-40C1-A91F-C80899E7D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0076F3-1BBF-4750-BD63-3A1941AA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C2BA-237C-40E9-AF90-4A63EA96F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1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9B56DE-5E8A-4E34-9F99-52A95C6BB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526DE3-DEF8-42B2-A538-C287681E6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372AAD-1018-42E3-A21A-3BBA29E7E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615E-0BA4-41A6-8F4F-F41197B14136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7B9A3C-E969-4379-BEDB-0FE5C9AA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0BEDF-8956-4F38-8A98-D8DF9B2C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C2BA-237C-40E9-AF90-4A63EA96F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57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FD2DB-B42D-4CC7-84C5-EA9D7FCDE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C9C852-56D7-44FD-B12B-3A4F18684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17EA05-D1CC-48CA-BF76-9160483A9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615E-0BA4-41A6-8F4F-F41197B14136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D47A6-4324-4979-B970-861A9222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7C4A2E-ED6D-4EC9-8EA8-7C36DE4A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C2BA-237C-40E9-AF90-4A63EA96F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91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8E1D7-C3A6-47A1-9A4E-FD1802BDE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77583D-D85B-4510-830F-3AC093173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7B169-D0A2-41BE-817D-C45C1F72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615E-0BA4-41A6-8F4F-F41197B14136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B0329-EBB4-4AEF-829C-9637B6DA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AA51C-9020-4C53-9BCD-E254C2DD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C2BA-237C-40E9-AF90-4A63EA96F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45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1914F-DA0A-43E4-9F40-33AF020F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B1CA3-4671-495D-AFB4-4344DE5CF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609251-3ABB-45ED-B5A4-59CE1B79D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6F4EF7-7B9A-4879-BD8F-8FD056CA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615E-0BA4-41A6-8F4F-F41197B14136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F8D1ED-AF6A-43E7-AA21-E817D51D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B247EF-E184-4814-96CF-C9937D18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C2BA-237C-40E9-AF90-4A63EA96F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5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B48B0-6A8A-44AD-B841-74B773578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95E3E4-2F2D-4F23-8458-A8941F320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6929DB-5FDF-40C9-8311-AAB9C8F38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5244B1-B4DC-4CA7-87D1-E431C851C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798448-24E0-4B76-B90E-0819F4F63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25CA57-38FA-41DB-B010-0664E62D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615E-0BA4-41A6-8F4F-F41197B14136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651963-EBD6-4313-9123-20D6875B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91E0F-D65E-48D9-8237-F6ECF701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C2BA-237C-40E9-AF90-4A63EA96F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12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CA056-4457-4A69-BAEF-842ED142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A0896F-F8CB-4BF5-AB81-67A2884FE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615E-0BA4-41A6-8F4F-F41197B14136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5B53C4-D8AC-4DC7-837F-C06FFE73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EFB8AA-39D1-4DC1-873B-1325A204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C2BA-237C-40E9-AF90-4A63EA96F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26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727D73-94CA-4EF1-94D7-24C396DE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615E-0BA4-41A6-8F4F-F41197B14136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B771EE-4D18-402E-AE12-4A8DA11D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576F33-DDA2-4307-80C7-C2B47F15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C2BA-237C-40E9-AF90-4A63EA96F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07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734FC-C4A7-4F6F-AFA8-73747849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E4F2F7-63C9-464A-B67C-A213E3F26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F7CC73-A0D0-4B5E-997F-B98390DB2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AA20B9-C1D6-4669-B698-693E7CBB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615E-0BA4-41A6-8F4F-F41197B14136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BBA2D6-144D-4CEA-AE96-204A3ED08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6EA745-33F5-42A2-9C01-4ADCEE0D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C2BA-237C-40E9-AF90-4A63EA96F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13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F08C6-1DAD-4025-8BEA-32DADCCB2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B094D3-3402-415E-B064-27C8515F0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DA3DBE-FDD0-4A8D-ADF8-D89B72439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6F18DE-93E1-4ACD-962F-5827FC55A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B615E-0BA4-41A6-8F4F-F41197B14136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11BDBD-847D-4C32-ADF3-09595FAB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E0D694-1D08-4F63-835E-2A9A5868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3C2BA-237C-40E9-AF90-4A63EA96F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40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724783-9CA9-4B9E-B7AD-11CD69F65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0D7ED1-1EB4-4025-9117-0DF6B1CB0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5D8E3-4640-4AEC-B6D5-6A44ED14E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B615E-0BA4-41A6-8F4F-F41197B14136}" type="datetimeFigureOut">
              <a:rPr lang="ko-KR" altLang="en-US" smtClean="0"/>
              <a:t>2021-06-28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A6C08-32C2-4453-959B-C5FAFC937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5BEE36-0E89-41FB-9545-71A66AFFA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3C2BA-237C-40E9-AF90-4A63EA96FA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53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6F044-A2E3-4736-B9BF-663C7B3FD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5400" dirty="0"/>
              <a:t>Flip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8D5DFF-6631-4BE4-B4F1-1DC201FE0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000" dirty="0"/>
              <a:t>Team SCV – Chu Jae Hun</a:t>
            </a:r>
            <a:endParaRPr lang="ko-KR" altLang="en-US" sz="20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Blurred financial stock market data and graph">
            <a:extLst>
              <a:ext uri="{FF2B5EF4-FFF2-40B4-BE49-F238E27FC236}">
                <a16:creationId xmlns:a16="http://schemas.microsoft.com/office/drawing/2014/main" id="{CD682989-887C-4D4F-BCC0-4FD954E6D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62" r="6003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98078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C8A40AB-F013-426D-9985-7DA8E89B9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02" y="239486"/>
            <a:ext cx="6967728" cy="12619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7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About Problem..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64CEE-823C-47C5-85B7-31A8D79CEA7B}"/>
              </a:ext>
            </a:extLst>
          </p:cNvPr>
          <p:cNvSpPr txBox="1"/>
          <p:nvPr/>
        </p:nvSpPr>
        <p:spPr>
          <a:xfrm>
            <a:off x="783771" y="2068286"/>
            <a:ext cx="4060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String s with 0,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All numbers in the string -&gt;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0 to 1  or  1 to 0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7D8F6E-8489-440C-BF53-ED22C6072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40" y="3198742"/>
            <a:ext cx="10710316" cy="272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54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DF33441-2720-44B7-906C-8AC4C7FF7030}"/>
              </a:ext>
            </a:extLst>
          </p:cNvPr>
          <p:cNvSpPr txBox="1">
            <a:spLocks/>
          </p:cNvSpPr>
          <p:nvPr/>
        </p:nvSpPr>
        <p:spPr>
          <a:xfrm>
            <a:off x="603602" y="239486"/>
            <a:ext cx="6967728" cy="12619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7200" dirty="0">
                <a:solidFill>
                  <a:srgbClr val="FFFFFF"/>
                </a:solidFill>
              </a:rPr>
              <a:t>Idea..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677E0-A2BF-4667-A251-73FA4260B254}"/>
              </a:ext>
            </a:extLst>
          </p:cNvPr>
          <p:cNvSpPr txBox="1"/>
          <p:nvPr/>
        </p:nvSpPr>
        <p:spPr>
          <a:xfrm>
            <a:off x="783771" y="2068286"/>
            <a:ext cx="74446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With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연속으로 </a:t>
            </a:r>
            <a:r>
              <a:rPr lang="en-US" altLang="ko-KR" dirty="0"/>
              <a:t>0</a:t>
            </a:r>
            <a:r>
              <a:rPr lang="ko-KR" altLang="en-US" dirty="0"/>
              <a:t>이 나올 때 </a:t>
            </a:r>
            <a:r>
              <a:rPr lang="en-US" altLang="ko-KR" dirty="0"/>
              <a:t>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0 </a:t>
            </a:r>
            <a:r>
              <a:rPr lang="ko-KR" altLang="en-US" dirty="0"/>
              <a:t>다음에 </a:t>
            </a:r>
            <a:r>
              <a:rPr lang="en-US" altLang="ko-KR" dirty="0"/>
              <a:t>1</a:t>
            </a:r>
            <a:r>
              <a:rPr lang="ko-KR" altLang="en-US" dirty="0"/>
              <a:t>이 나오면 바꿔야 함 </a:t>
            </a:r>
            <a:r>
              <a:rPr lang="en-US" altLang="ko-KR" dirty="0"/>
              <a:t>(</a:t>
            </a:r>
            <a:r>
              <a:rPr lang="ko-KR" altLang="en-US" dirty="0"/>
              <a:t>변수 </a:t>
            </a:r>
            <a:r>
              <a:rPr lang="en-US" altLang="ko-KR" dirty="0"/>
              <a:t>1</a:t>
            </a:r>
            <a:r>
              <a:rPr lang="ko-KR" altLang="en-US" dirty="0"/>
              <a:t>에</a:t>
            </a:r>
            <a:r>
              <a:rPr lang="en-US" altLang="ko-KR" dirty="0"/>
              <a:t>++</a:t>
            </a:r>
            <a:r>
              <a:rPr lang="ko-KR" altLang="en-US" dirty="0"/>
              <a:t>후에 다음 인덱스 진행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연속으로 </a:t>
            </a:r>
            <a:r>
              <a:rPr lang="en-US" altLang="ko-KR" dirty="0"/>
              <a:t>1</a:t>
            </a:r>
            <a:r>
              <a:rPr lang="ko-KR" altLang="en-US" dirty="0"/>
              <a:t>이 나올 때도 마찬가지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를 비교해서 최솟값을 출력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B04B7D-2339-4BC1-917F-92075F7F922F}"/>
              </a:ext>
            </a:extLst>
          </p:cNvPr>
          <p:cNvSpPr txBox="1"/>
          <p:nvPr/>
        </p:nvSpPr>
        <p:spPr>
          <a:xfrm>
            <a:off x="757018" y="4112491"/>
            <a:ext cx="453201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With </a:t>
            </a:r>
            <a:r>
              <a:rPr lang="en-US" altLang="ko-KR" dirty="0" err="1"/>
              <a:t>py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0001100</a:t>
            </a:r>
            <a:r>
              <a:rPr lang="ko-KR" altLang="en-US" dirty="0"/>
              <a:t>이나 </a:t>
            </a:r>
            <a:r>
              <a:rPr lang="en-US" altLang="ko-KR" dirty="0"/>
              <a:t>010</a:t>
            </a:r>
            <a:r>
              <a:rPr lang="ko-KR" altLang="en-US" dirty="0"/>
              <a:t>이나 횟수는 똑같음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길이에 따라 최소 몇 번 바꿔야 하는가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0 or 1 : 0</a:t>
            </a:r>
            <a:r>
              <a:rPr lang="ko-KR" altLang="en-US" dirty="0"/>
              <a:t>회</a:t>
            </a:r>
            <a:r>
              <a:rPr lang="en-US" altLang="ko-KR" dirty="0"/>
              <a:t>	0101010 : 3</a:t>
            </a:r>
            <a:r>
              <a:rPr lang="ko-KR" altLang="en-US" dirty="0"/>
              <a:t>회</a:t>
            </a:r>
            <a:endParaRPr lang="en-US" altLang="ko-KR" dirty="0"/>
          </a:p>
          <a:p>
            <a:r>
              <a:rPr lang="en-US" altLang="ko-KR" dirty="0"/>
              <a:t>01 : 1</a:t>
            </a:r>
            <a:r>
              <a:rPr lang="ko-KR" altLang="en-US" dirty="0"/>
              <a:t>회</a:t>
            </a:r>
            <a:r>
              <a:rPr lang="en-US" altLang="ko-KR" dirty="0"/>
              <a:t>		01010101 : 4</a:t>
            </a:r>
            <a:r>
              <a:rPr lang="ko-KR" altLang="en-US" dirty="0"/>
              <a:t>회</a:t>
            </a:r>
            <a:endParaRPr lang="en-US" altLang="ko-KR" dirty="0"/>
          </a:p>
          <a:p>
            <a:r>
              <a:rPr lang="en-US" altLang="ko-KR" dirty="0"/>
              <a:t>010 : 1</a:t>
            </a:r>
            <a:r>
              <a:rPr lang="ko-KR" altLang="en-US" dirty="0"/>
              <a:t>회</a:t>
            </a:r>
            <a:r>
              <a:rPr lang="en-US" altLang="ko-KR" dirty="0"/>
              <a:t>	……</a:t>
            </a:r>
          </a:p>
          <a:p>
            <a:r>
              <a:rPr lang="en-US" altLang="ko-KR" dirty="0"/>
              <a:t>0101 : 2</a:t>
            </a:r>
            <a:r>
              <a:rPr lang="ko-KR" altLang="en-US" dirty="0"/>
              <a:t>회</a:t>
            </a:r>
            <a:endParaRPr lang="en-US" altLang="ko-KR" dirty="0"/>
          </a:p>
          <a:p>
            <a:r>
              <a:rPr lang="en-US" altLang="ko-KR" dirty="0"/>
              <a:t>01010 : 2</a:t>
            </a:r>
            <a:r>
              <a:rPr lang="ko-KR" altLang="en-US" dirty="0"/>
              <a:t>회</a:t>
            </a:r>
            <a:endParaRPr lang="en-US" altLang="ko-KR" dirty="0"/>
          </a:p>
          <a:p>
            <a:r>
              <a:rPr lang="en-US" altLang="ko-KR" dirty="0"/>
              <a:t>010101 : 3</a:t>
            </a:r>
            <a:r>
              <a:rPr lang="ko-KR" altLang="en-US" dirty="0"/>
              <a:t>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87568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E956DC5-7B56-4A86-957A-5591802F348A}"/>
              </a:ext>
            </a:extLst>
          </p:cNvPr>
          <p:cNvSpPr txBox="1">
            <a:spLocks/>
          </p:cNvSpPr>
          <p:nvPr/>
        </p:nvSpPr>
        <p:spPr>
          <a:xfrm>
            <a:off x="603602" y="239486"/>
            <a:ext cx="6967728" cy="12619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7200" dirty="0">
                <a:solidFill>
                  <a:srgbClr val="FFFFFF"/>
                </a:solidFill>
              </a:rPr>
              <a:t>Procedure.. (with C)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2378AE-24F8-4B33-960C-5848B89E9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602" y="1501409"/>
            <a:ext cx="5317288" cy="4895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4732CB-CBBF-4784-96D0-4D0EA8A2A524}"/>
              </a:ext>
            </a:extLst>
          </p:cNvPr>
          <p:cNvSpPr txBox="1"/>
          <p:nvPr/>
        </p:nvSpPr>
        <p:spPr>
          <a:xfrm>
            <a:off x="8282867" y="2330822"/>
            <a:ext cx="40292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Range : less than million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</a:t>
            </a:r>
            <a:r>
              <a:rPr lang="en-US" altLang="ko-KR" dirty="0"/>
              <a:t>, j -&gt; index moving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move_1, move_2 -&gt; num of times</a:t>
            </a:r>
          </a:p>
          <a:p>
            <a:r>
              <a:rPr lang="en-US" altLang="ko-KR" dirty="0"/>
              <a:t>to flip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Input String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158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F730964-CC82-4F85-82F9-C43910CE747B}"/>
              </a:ext>
            </a:extLst>
          </p:cNvPr>
          <p:cNvSpPr txBox="1">
            <a:spLocks/>
          </p:cNvSpPr>
          <p:nvPr/>
        </p:nvSpPr>
        <p:spPr>
          <a:xfrm>
            <a:off x="603602" y="239486"/>
            <a:ext cx="6967728" cy="12619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7200" dirty="0">
                <a:solidFill>
                  <a:srgbClr val="FFFFFF"/>
                </a:solidFill>
              </a:rPr>
              <a:t>Procedure.. (with 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36703-9B70-4A06-9798-24618A513186}"/>
              </a:ext>
            </a:extLst>
          </p:cNvPr>
          <p:cNvSpPr txBox="1"/>
          <p:nvPr/>
        </p:nvSpPr>
        <p:spPr>
          <a:xfrm>
            <a:off x="8282867" y="2330822"/>
            <a:ext cx="31902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If 0 in a row? -&gt; continue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Else -&gt; increase move_1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Print minimum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73A02F-F303-4C9D-AF48-9CE57418B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5" y="1740895"/>
            <a:ext cx="3786222" cy="37036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A5354FD-6D30-4681-A3A6-FDB3161A8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730" y="2033553"/>
            <a:ext cx="3620600" cy="311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21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12A32DD-8EF2-419F-9A44-B700DA4FD874}"/>
              </a:ext>
            </a:extLst>
          </p:cNvPr>
          <p:cNvSpPr txBox="1">
            <a:spLocks/>
          </p:cNvSpPr>
          <p:nvPr/>
        </p:nvSpPr>
        <p:spPr>
          <a:xfrm>
            <a:off x="603602" y="239486"/>
            <a:ext cx="6967728" cy="126192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7200" dirty="0">
                <a:solidFill>
                  <a:srgbClr val="FFFFFF"/>
                </a:solidFill>
              </a:rPr>
              <a:t>Procedure.. (with </a:t>
            </a:r>
            <a:r>
              <a:rPr lang="en-US" altLang="ko-KR" sz="7200" dirty="0" err="1">
                <a:solidFill>
                  <a:srgbClr val="FFFFFF"/>
                </a:solidFill>
              </a:rPr>
              <a:t>py</a:t>
            </a:r>
            <a:r>
              <a:rPr lang="en-US" altLang="ko-KR" sz="72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42B6D1-7C7A-4ECA-B346-040E35024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01" y="2145074"/>
            <a:ext cx="5059285" cy="2587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B5A2E8-94D7-4652-B069-5385FC05C6CE}"/>
              </a:ext>
            </a:extLst>
          </p:cNvPr>
          <p:cNvSpPr txBox="1"/>
          <p:nvPr/>
        </p:nvSpPr>
        <p:spPr>
          <a:xfrm>
            <a:off x="8282867" y="2330822"/>
            <a:ext cx="32575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Input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Count changing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not same in row -&gt; </a:t>
            </a:r>
            <a:r>
              <a:rPr lang="en-US" altLang="ko-KR" dirty="0" err="1"/>
              <a:t>cnt</a:t>
            </a:r>
            <a:r>
              <a:rPr lang="en-US" altLang="ko-KR" dirty="0"/>
              <a:t>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0, 1, 1, 2, 2, 3, 3, …..</a:t>
            </a:r>
          </a:p>
        </p:txBody>
      </p:sp>
    </p:spTree>
    <p:extLst>
      <p:ext uri="{BB962C8B-B14F-4D97-AF65-F5344CB8AC3E}">
        <p14:creationId xmlns:p14="http://schemas.microsoft.com/office/powerpoint/2010/main" val="3287445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6BDCA6B-3C9C-4213-A0D9-30BD5F0B0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426302" cy="6858000"/>
          </a:xfrm>
          <a:custGeom>
            <a:avLst/>
            <a:gdLst>
              <a:gd name="connsiteX0" fmla="*/ 184095 w 8426302"/>
              <a:gd name="connsiteY0" fmla="*/ 6858000 h 6858000"/>
              <a:gd name="connsiteX1" fmla="*/ 8426302 w 8426302"/>
              <a:gd name="connsiteY1" fmla="*/ 6858000 h 6858000"/>
              <a:gd name="connsiteX2" fmla="*/ 8426302 w 8426302"/>
              <a:gd name="connsiteY2" fmla="*/ 0 h 6858000"/>
              <a:gd name="connsiteX3" fmla="*/ 2743435 w 8426302"/>
              <a:gd name="connsiteY3" fmla="*/ 0 h 6858000"/>
              <a:gd name="connsiteX4" fmla="*/ 2688451 w 8426302"/>
              <a:gd name="connsiteY4" fmla="*/ 37385 h 6858000"/>
              <a:gd name="connsiteX5" fmla="*/ 0 w 8426302"/>
              <a:gd name="connsiteY5" fmla="*/ 5321277 h 6858000"/>
              <a:gd name="connsiteX6" fmla="*/ 116943 w 8426302"/>
              <a:gd name="connsiteY6" fmla="*/ 65584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6302" h="6858000">
                <a:moveTo>
                  <a:pt x="184095" y="6858000"/>
                </a:moveTo>
                <a:lnTo>
                  <a:pt x="8426302" y="6858000"/>
                </a:lnTo>
                <a:lnTo>
                  <a:pt x="8426302" y="0"/>
                </a:lnTo>
                <a:lnTo>
                  <a:pt x="2743435" y="0"/>
                </a:lnTo>
                <a:lnTo>
                  <a:pt x="2688451" y="37385"/>
                </a:lnTo>
                <a:cubicBezTo>
                  <a:pt x="1058888" y="1225893"/>
                  <a:pt x="0" y="3149927"/>
                  <a:pt x="0" y="5321277"/>
                </a:cubicBezTo>
                <a:cubicBezTo>
                  <a:pt x="0" y="5744268"/>
                  <a:pt x="40184" y="6157873"/>
                  <a:pt x="116943" y="6558484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DA12F62-867F-4684-B28B-E085D09DC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8174932" cy="6858000"/>
          </a:xfrm>
          <a:custGeom>
            <a:avLst/>
            <a:gdLst>
              <a:gd name="connsiteX0" fmla="*/ 190266 w 8174932"/>
              <a:gd name="connsiteY0" fmla="*/ 6858000 h 6858000"/>
              <a:gd name="connsiteX1" fmla="*/ 8174932 w 8174932"/>
              <a:gd name="connsiteY1" fmla="*/ 6858000 h 6858000"/>
              <a:gd name="connsiteX2" fmla="*/ 8174932 w 8174932"/>
              <a:gd name="connsiteY2" fmla="*/ 0 h 6858000"/>
              <a:gd name="connsiteX3" fmla="*/ 2944847 w 8174932"/>
              <a:gd name="connsiteY3" fmla="*/ 0 h 6858000"/>
              <a:gd name="connsiteX4" fmla="*/ 2646373 w 8174932"/>
              <a:gd name="connsiteY4" fmla="*/ 196447 h 6858000"/>
              <a:gd name="connsiteX5" fmla="*/ 0 w 8174932"/>
              <a:gd name="connsiteY5" fmla="*/ 5321277 h 6858000"/>
              <a:gd name="connsiteX6" fmla="*/ 112445 w 8174932"/>
              <a:gd name="connsiteY6" fmla="*/ 6510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74932" h="6858000">
                <a:moveTo>
                  <a:pt x="190266" y="6858000"/>
                </a:moveTo>
                <a:lnTo>
                  <a:pt x="8174932" y="6858000"/>
                </a:lnTo>
                <a:lnTo>
                  <a:pt x="8174932" y="0"/>
                </a:lnTo>
                <a:lnTo>
                  <a:pt x="2944847" y="0"/>
                </a:lnTo>
                <a:lnTo>
                  <a:pt x="2646373" y="196447"/>
                </a:lnTo>
                <a:cubicBezTo>
                  <a:pt x="1044779" y="1335395"/>
                  <a:pt x="0" y="3206327"/>
                  <a:pt x="0" y="5321277"/>
                </a:cubicBezTo>
                <a:cubicBezTo>
                  <a:pt x="0" y="5727999"/>
                  <a:pt x="38639" y="6125696"/>
                  <a:pt x="112445" y="6510898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0FFED1EB-E5DE-4239-BF49-DD5294C506FD}"/>
              </a:ext>
            </a:extLst>
          </p:cNvPr>
          <p:cNvSpPr txBox="1">
            <a:spLocks/>
          </p:cNvSpPr>
          <p:nvPr/>
        </p:nvSpPr>
        <p:spPr>
          <a:xfrm>
            <a:off x="603602" y="239486"/>
            <a:ext cx="6967728" cy="12619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7200" dirty="0">
                <a:solidFill>
                  <a:srgbClr val="FFFFFF"/>
                </a:solidFill>
              </a:rPr>
              <a:t>Result/Feedback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70D430-B3D1-4966-A28E-79B9A3A9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49" y="1634008"/>
            <a:ext cx="115728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20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215</Words>
  <Application>Microsoft Office PowerPoint</Application>
  <PresentationFormat>와이드스크린</PresentationFormat>
  <Paragraphs>37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Flip</vt:lpstr>
      <vt:lpstr>About Problem..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</dc:title>
  <dc:creator>재훈 추</dc:creator>
  <cp:lastModifiedBy>재훈 추</cp:lastModifiedBy>
  <cp:revision>5</cp:revision>
  <dcterms:created xsi:type="dcterms:W3CDTF">2021-06-28T05:35:57Z</dcterms:created>
  <dcterms:modified xsi:type="dcterms:W3CDTF">2021-06-28T06:11:45Z</dcterms:modified>
</cp:coreProperties>
</file>