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9C744-3F67-4ABC-A782-61ADA41FC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4A50D8-09F7-4D75-82EC-1BA24C9CC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17A3CD-0F88-43DC-97E1-A0543E3C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E162-0087-4197-92F5-80B79B53D0B3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CE3E1-57E4-4310-889E-8E3FB55E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11CD2-8FC7-4198-B0B0-E6555FAB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6BB6-42E4-4DAF-81A5-A8A46517B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8B222-17F1-4EAA-8FC9-6A4570A5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6D4C9D-ED8C-4C72-9E0F-2008C4A2D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EE41F-C2A4-44BD-8964-F6612BEF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E162-0087-4197-92F5-80B79B53D0B3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9571C7-657B-4363-AE21-1BF3E71D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8E6B0-B5AB-4F06-922C-66BC6895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6BB6-42E4-4DAF-81A5-A8A46517B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8CF86E-6021-493E-B4C5-499F8C88F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8BE273-1207-4085-B8D4-52F10A33D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57143-3B94-4621-9329-487A56880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E162-0087-4197-92F5-80B79B53D0B3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A6DA9-E4FA-43D7-A67A-93DB75E1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E137FA-E34C-45F9-A55A-F5318A50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6BB6-42E4-4DAF-81A5-A8A46517B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39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308BC-8282-4581-94B0-6D558B06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34319-487B-4016-ADD1-783B822F8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B16B1-8B90-4F5A-AF52-89D264C6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E162-0087-4197-92F5-80B79B53D0B3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45C14E-FBE5-46A3-9321-218C1D43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63BE3-F8E2-49A1-82E4-4A70181B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6BB6-42E4-4DAF-81A5-A8A46517B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74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68ED0-5214-4CC0-8AAE-2D041DAD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BDD122-3172-4AC2-A827-DF633EE78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A3042-2686-499A-894F-1EDBC5FA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E162-0087-4197-92F5-80B79B53D0B3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1C00D7-517A-4BB7-BB0B-7B8EFDC9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64C03-3FA2-4544-88D3-94715D659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6BB6-42E4-4DAF-81A5-A8A46517B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84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7DE80-DCC1-431B-A124-DE73B8E7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C330F1-4C82-4C8A-85A1-75EF832EA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51BEE1-5412-4263-BF57-F1438887A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F74DD-ABEF-4A98-B6F1-A766A536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E162-0087-4197-92F5-80B79B53D0B3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3A267-2929-49DE-80C4-AF87CE3D9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54545-B93E-4DAE-83D0-3ADC7A4B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6BB6-42E4-4DAF-81A5-A8A46517B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71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64423-522B-4103-9E65-C546A7112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BBEFF7-E0FD-4575-8214-51012BB8C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B087DD-3D60-4BC4-8174-BA70414D3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20384-C2F0-4106-B3DD-96FBBD6B7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6EF1E1-A9BF-4B24-9FCE-619622826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2A333D-8FD9-496A-8260-310DC7BF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E162-0087-4197-92F5-80B79B53D0B3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225A23-FBB4-43F5-A71E-E809F6D0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B17FAC-780D-49D0-91D5-705F7B31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6BB6-42E4-4DAF-81A5-A8A46517B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16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90711-ED1F-481D-A22A-5C2CCA4F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57E1D9-3231-4789-87CB-C5DFD0FC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E162-0087-4197-92F5-80B79B53D0B3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0157E4-F4F3-47B8-B422-EB8C3B85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F78309-2A06-4903-A4D7-46BE72B9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6BB6-42E4-4DAF-81A5-A8A46517B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24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EBFF47-D24A-4BF1-9C99-16A4D52A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E162-0087-4197-92F5-80B79B53D0B3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B2B739-C1D2-474D-84DE-707E8E5C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A1004E-6E0F-4FD0-9CFE-D20494B9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6BB6-42E4-4DAF-81A5-A8A46517B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6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15162-5CDA-4274-BC1E-EF5BB8427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E21B4D-4BDB-48C9-86C5-530AA95DD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09FA38-DFB9-490A-A63D-215332D83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B03A3F-C55C-48C4-A7D0-3D3AC873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E162-0087-4197-92F5-80B79B53D0B3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404238-264B-4BA4-8CFB-36BFEC31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3DB736-7DA2-4D46-A7F2-08A3C479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6BB6-42E4-4DAF-81A5-A8A46517B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98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575A2-A80A-4A90-8B95-48C039A2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22BE10-F9B6-4839-93D4-18ED209B8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79B8B-7071-4095-B917-11EE440C5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05D9EB-C266-4A52-A707-014365D4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E162-0087-4197-92F5-80B79B53D0B3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99B575-864D-428B-9C5D-6D2632A0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C8E91-5FF5-4EFB-B886-B4EF83DB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6BB6-42E4-4DAF-81A5-A8A46517B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18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16E937-502E-4A16-8FD0-5BBB6CAA4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49A00C-48D8-41FB-AFF6-D9ADE124C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B35207-5BDA-4F61-BD17-130FC129D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7E162-0087-4197-92F5-80B79B53D0B3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BD0B00-F416-4AA0-9884-CC2EB1DC9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19E30B-839A-445C-B89D-AD3D051A0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66BB6-42E4-4DAF-81A5-A8A46517B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9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rightly coloured wooden planks">
            <a:extLst>
              <a:ext uri="{FF2B5EF4-FFF2-40B4-BE49-F238E27FC236}">
                <a16:creationId xmlns:a16="http://schemas.microsoft.com/office/drawing/2014/main" id="{72CF2DBA-548C-4AA8-A01A-E8551FF8DA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231" r="-1" b="347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FC28CEF-C7B4-4E1F-A342-C9DDF0715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altLang="ko-KR" sz="6600" dirty="0">
                <a:solidFill>
                  <a:srgbClr val="FFFFFF"/>
                </a:solidFill>
              </a:rPr>
              <a:t>2xn Tiling</a:t>
            </a:r>
            <a:endParaRPr lang="ko-KR" altLang="en-US" sz="6600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9B4C4B-B37C-43FA-AED7-84DF32A5B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Team SCV – Chu Jae Hun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8BD6281-61B4-4D20-9D06-B41F93CD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About Problem..</a:t>
            </a:r>
            <a:endParaRPr lang="ko-KR" alt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E0C3E5-F66E-4712-A8D1-B60296473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36" y="1892318"/>
            <a:ext cx="8429625" cy="2861527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D481397-A6CF-4E30-AAE0-F84912EEE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81449"/>
            <a:ext cx="10515600" cy="2195513"/>
          </a:xfrm>
        </p:spPr>
        <p:txBody>
          <a:bodyPr/>
          <a:lstStyle/>
          <a:p>
            <a:r>
              <a:rPr lang="en-US" altLang="ko-KR" dirty="0"/>
              <a:t>input : n</a:t>
            </a:r>
          </a:p>
          <a:p>
            <a:r>
              <a:rPr lang="en-US" altLang="ko-KR" dirty="0"/>
              <a:t>output : number of ways % 10007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772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B3CE1B-66BD-4F8D-91D2-3EE0C694C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Idea..</a:t>
            </a:r>
            <a:endParaRPr lang="ko-KR" alt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16FA5-9434-4098-82E1-BC42FBB46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200" dirty="0"/>
              <a:t>N = 1 ~ 6 </a:t>
            </a:r>
            <a:r>
              <a:rPr lang="ko-KR" altLang="en-US" sz="2200" dirty="0"/>
              <a:t>까지 경우의 수를 </a:t>
            </a:r>
            <a:r>
              <a:rPr lang="en-US" altLang="ko-KR" sz="2200" dirty="0"/>
              <a:t>count</a:t>
            </a:r>
          </a:p>
          <a:p>
            <a:r>
              <a:rPr lang="ko-KR" altLang="en-US" sz="2200" dirty="0"/>
              <a:t>배열과 </a:t>
            </a:r>
            <a:r>
              <a:rPr lang="en-US" altLang="ko-KR" sz="2200" dirty="0"/>
              <a:t>For</a:t>
            </a:r>
            <a:r>
              <a:rPr lang="ko-KR" altLang="en-US" sz="2200" dirty="0"/>
              <a:t>문을 사용하는 </a:t>
            </a:r>
            <a:r>
              <a:rPr lang="en-US" altLang="ko-KR" sz="2200" dirty="0"/>
              <a:t>dynamic</a:t>
            </a:r>
            <a:r>
              <a:rPr lang="ko-KR" altLang="en-US" sz="2200" dirty="0"/>
              <a:t> </a:t>
            </a:r>
            <a:r>
              <a:rPr lang="en-US" altLang="ko-KR" sz="2200" dirty="0"/>
              <a:t>programming</a:t>
            </a:r>
          </a:p>
          <a:p>
            <a:endParaRPr lang="en-US" altLang="ko-KR" sz="2200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200" dirty="0"/>
              <a:t> 결과 도출 </a:t>
            </a:r>
            <a:r>
              <a:rPr lang="en-US" altLang="ko-KR" sz="2200" dirty="0"/>
              <a:t>(</a:t>
            </a:r>
            <a:r>
              <a:rPr lang="ko-KR" altLang="en-US" sz="2200" dirty="0"/>
              <a:t>피보나치</a:t>
            </a:r>
            <a:r>
              <a:rPr lang="en-US" altLang="ko-KR" sz="2200" dirty="0"/>
              <a:t>?)</a:t>
            </a:r>
          </a:p>
          <a:p>
            <a:pPr marL="0" indent="0">
              <a:buNone/>
            </a:pPr>
            <a:r>
              <a:rPr lang="en-US" altLang="ko-KR" sz="2200" dirty="0"/>
              <a:t>N = 0 -&gt; 0</a:t>
            </a:r>
          </a:p>
          <a:p>
            <a:pPr marL="0" indent="0">
              <a:buNone/>
            </a:pPr>
            <a:r>
              <a:rPr lang="en-US" altLang="ko-KR" sz="2200" dirty="0"/>
              <a:t>N = 1 -&gt; 1</a:t>
            </a:r>
          </a:p>
          <a:p>
            <a:pPr marL="0" indent="0">
              <a:buNone/>
            </a:pPr>
            <a:r>
              <a:rPr lang="en-US" altLang="ko-KR" sz="2200" dirty="0"/>
              <a:t>N = 2 -&gt; 2</a:t>
            </a:r>
          </a:p>
          <a:p>
            <a:pPr marL="0" indent="0">
              <a:buNone/>
            </a:pPr>
            <a:r>
              <a:rPr lang="en-US" altLang="ko-KR" sz="2200" dirty="0"/>
              <a:t>N = 3 -&gt; 3</a:t>
            </a:r>
          </a:p>
          <a:p>
            <a:pPr marL="0" indent="0">
              <a:buNone/>
            </a:pPr>
            <a:r>
              <a:rPr lang="en-US" altLang="ko-KR" sz="2200" dirty="0"/>
              <a:t>N = 4 -&gt; 5</a:t>
            </a:r>
          </a:p>
          <a:p>
            <a:pPr marL="0" indent="0">
              <a:buNone/>
            </a:pPr>
            <a:r>
              <a:rPr lang="en-US" altLang="ko-KR" sz="2200" dirty="0"/>
              <a:t>N = 5 -&gt; 8</a:t>
            </a:r>
          </a:p>
          <a:p>
            <a:pPr marL="0" indent="0">
              <a:buNone/>
            </a:pPr>
            <a:r>
              <a:rPr lang="en-US" altLang="ko-KR" sz="2200" dirty="0"/>
              <a:t>N = 6 -&gt; 13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48466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1D59DE-A48B-464B-9A04-8FB608550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Procedure..</a:t>
            </a:r>
            <a:endParaRPr lang="ko-KR" alt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0A93EC-CC16-4646-BDAD-1969CBE53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76" y="2409772"/>
            <a:ext cx="4352924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 err="1"/>
              <a:t>arr</a:t>
            </a:r>
            <a:r>
              <a:rPr lang="en-US" altLang="ko-KR" sz="2200" dirty="0"/>
              <a:t>[0] = 0</a:t>
            </a:r>
          </a:p>
          <a:p>
            <a:pPr marL="0" indent="0">
              <a:buNone/>
            </a:pPr>
            <a:r>
              <a:rPr lang="en-US" altLang="ko-KR" sz="2200" dirty="0" err="1"/>
              <a:t>arr</a:t>
            </a:r>
            <a:r>
              <a:rPr lang="en-US" altLang="ko-KR" sz="2200" dirty="0"/>
              <a:t>[1] = 1</a:t>
            </a:r>
          </a:p>
          <a:p>
            <a:pPr marL="0" indent="0">
              <a:buNone/>
            </a:pPr>
            <a:r>
              <a:rPr lang="en-US" altLang="ko-KR" sz="2200" dirty="0" err="1"/>
              <a:t>arr</a:t>
            </a:r>
            <a:r>
              <a:rPr lang="en-US" altLang="ko-KR" sz="2200" dirty="0"/>
              <a:t>[2] = 2</a:t>
            </a:r>
          </a:p>
          <a:p>
            <a:pPr marL="0" indent="0">
              <a:buNone/>
            </a:pPr>
            <a:r>
              <a:rPr lang="en-US" altLang="ko-KR" sz="2200" dirty="0" err="1"/>
              <a:t>arr</a:t>
            </a:r>
            <a:r>
              <a:rPr lang="en-US" altLang="ko-KR" sz="2200" dirty="0"/>
              <a:t>[3] = 3</a:t>
            </a:r>
            <a:endParaRPr lang="ko-KR" altLang="en-US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5AF1E6-940D-429D-9489-44FCA3464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9772"/>
            <a:ext cx="5982663" cy="296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0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8C6925-C05B-4555-898E-449CF99E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Result/Feedback</a:t>
            </a:r>
            <a:endParaRPr lang="ko-KR" alt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9E641-A185-443F-ADF5-04D19C1DF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ko-KR" altLang="en-US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0305F1-86B2-44F1-B8E5-C12C575E5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1695661"/>
            <a:ext cx="11363325" cy="379095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DB71DEB-5451-40DB-ABB0-7C4B742B1DEC}"/>
              </a:ext>
            </a:extLst>
          </p:cNvPr>
          <p:cNvCxnSpPr/>
          <p:nvPr/>
        </p:nvCxnSpPr>
        <p:spPr>
          <a:xfrm>
            <a:off x="5619750" y="4724400"/>
            <a:ext cx="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48B650F-1AFB-4D7F-8E48-41C69C405AD7}"/>
              </a:ext>
            </a:extLst>
          </p:cNvPr>
          <p:cNvSpPr txBox="1"/>
          <p:nvPr/>
        </p:nvSpPr>
        <p:spPr>
          <a:xfrm>
            <a:off x="3932144" y="5908584"/>
            <a:ext cx="502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피보나치로 순환적으로 풀어봤더니 생긴 에러</a:t>
            </a:r>
          </a:p>
        </p:txBody>
      </p:sp>
    </p:spTree>
    <p:extLst>
      <p:ext uri="{BB962C8B-B14F-4D97-AF65-F5344CB8AC3E}">
        <p14:creationId xmlns:p14="http://schemas.microsoft.com/office/powerpoint/2010/main" val="3255448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113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Symbol</vt:lpstr>
      <vt:lpstr>Office 테마</vt:lpstr>
      <vt:lpstr>2xn Tiling</vt:lpstr>
      <vt:lpstr>About Problem..</vt:lpstr>
      <vt:lpstr>Idea..</vt:lpstr>
      <vt:lpstr>Procedure..</vt:lpstr>
      <vt:lpstr>Result/Feedback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2xn tiling</dc:title>
  <dc:creator>재훈 추</dc:creator>
  <cp:lastModifiedBy>재훈 추</cp:lastModifiedBy>
  <cp:revision>2</cp:revision>
  <dcterms:created xsi:type="dcterms:W3CDTF">2021-07-19T07:57:39Z</dcterms:created>
  <dcterms:modified xsi:type="dcterms:W3CDTF">2021-07-19T08:14:02Z</dcterms:modified>
</cp:coreProperties>
</file>