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DD9DD-BAB3-45D7-94E1-6239DF16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D04B2-DD95-4D70-8AFD-D2869BC7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8811-0ABD-4B83-9D0F-0D147A4D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55C87-176F-4467-A8AA-301F7AFC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29D97-1970-4A77-9EAD-6CF44A9C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90EB-5697-40BE-AF87-DB7EE3D4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A0D3E-818D-4BF4-86CD-8D063225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869D8-EF5D-4A67-9D52-C85D093C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AD6C7-2549-442B-BA04-1352498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B01D5-C373-40C5-960F-4CF5BFEE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E08EB-B4CC-4F3D-A699-C965B0EF7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3950F9-F324-4071-AAA6-ED3327C9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84860-2400-4E6B-B932-5CCE4EE9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637B-121C-422B-8FF8-935BDBEB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ACE4-6D5B-4F43-BCF4-1D84612D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4422-17F1-4F36-8D74-3113CE0B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D3843-F0F6-48C7-B376-B740A599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05530-18DE-4A6C-9413-23C97E2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100C6-3F0F-4742-90BB-02D584A5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A7382-93E4-4792-9CA3-217CD4D8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71B-F82E-47D2-BE4C-92B2CD49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4C606-DF21-4A49-8515-F4751AD2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C8C36-38E0-4AF0-BD20-14547BB5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2EED5-3128-4648-8DD8-D49D5A63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3329-5767-4889-B6F6-E7BB526C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BC781-70DB-4E4F-BD17-9B31FC65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8A9A-1684-4505-B0B7-926F2A010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E2BCD-0A84-42A3-9593-CA62AED1C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C256B-BAE6-43EE-BC39-ACEB507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D0211-9150-4FB8-B805-76C3461E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6B4EE-2152-491B-946B-F075CE98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75FA0-41BD-443A-97CF-5C6971EE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5237C-CDB7-4A90-9F52-A390E665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15EE3-21A8-46DC-9ECB-A8ACDA0F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D0BFFB-134B-4926-993B-CBAE0161A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C7DA69-02CE-4DDC-9DBC-53310E20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EDE42E-014F-4123-95D6-19E9F192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789771-B529-4FEC-99B4-AA740BAC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25439-657B-4D2B-B23B-CC5F6DE8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9F7A-207D-49DB-85BB-308D0289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BE7751-4756-47A7-AD95-5345CC14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B5E1F-8B2A-4B0D-8BB6-B714ACFA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A5C85-943F-4394-B433-C161A865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589B73-D3E9-4A42-9CE6-452AA064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0AF31F-4E6F-4809-9CAF-EBCADD9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11033-6DAA-4976-96F6-1EF9B5BB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6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23B5-CB11-466B-9B54-81631B5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47C0C-ED80-412F-BB39-8E0C7241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56B5A7-DE23-4CDD-AEFD-57213707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90AB8-3787-4CA4-8569-283D3112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083BB-F4FE-42D0-B7F5-1AF2FF56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F93C3-EE81-4A11-BF39-AB83821D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69F3-7E6C-489E-991F-4E7501D5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8A8B75-352E-419E-A263-1CC5A30DF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55D27-1031-4CC9-856F-AB5ECD7E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36CD0-6F8A-44A3-90D8-65B4909E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4A4A5-1D7B-43CC-9651-366181C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351D-4E1C-4571-A979-6DCFEB03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52AF90-5384-476F-BA9E-CF348F23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1F4FB-FDB4-4A45-8111-92377B10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21E22-60B3-44D9-824A-321812006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8CFB-C33F-4A4B-ACC1-D89613AE13B6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E9D4C-82C4-4DBF-8CFE-EE74A8567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A9E19-DD76-44FE-AD5F-A3EDD04D6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1AF6-D11C-471E-92E4-C09F5F93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book pages">
            <a:extLst>
              <a:ext uri="{FF2B5EF4-FFF2-40B4-BE49-F238E27FC236}">
                <a16:creationId xmlns:a16="http://schemas.microsoft.com/office/drawing/2014/main" id="{5375F970-2A99-4FA1-8431-E8DC0400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4" b="8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75D431-A497-41FB-89CF-C60F9000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altLang="ko-KR" sz="4000"/>
              <a:t>Sort</a:t>
            </a:r>
            <a:r>
              <a:rPr lang="ko-KR" altLang="en-US" sz="4000"/>
              <a:t> </a:t>
            </a:r>
            <a:r>
              <a:rPr lang="en-US" altLang="ko-KR" sz="4000"/>
              <a:t>Words</a:t>
            </a:r>
            <a:endParaRPr lang="ko-KR" altLang="en-US" sz="4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A5E3B-0777-46A7-9C8E-6D6AEDA5D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altLang="ko-KR" sz="2000"/>
              <a:t>Team</a:t>
            </a:r>
            <a:r>
              <a:rPr lang="ko-KR" altLang="en-US" sz="2000"/>
              <a:t> </a:t>
            </a:r>
            <a:r>
              <a:rPr lang="en-US" altLang="ko-KR" sz="2000"/>
              <a:t>SCV – Chu Jae Hun</a:t>
            </a:r>
            <a:endParaRPr lang="ko-KR" altLang="en-US" sz="2000" dirty="0"/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07677A-7DF8-40F3-8D51-494EF2EB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pic>
        <p:nvPicPr>
          <p:cNvPr id="4" name="Picture 4" descr="Close up of book pages">
            <a:extLst>
              <a:ext uri="{FF2B5EF4-FFF2-40B4-BE49-F238E27FC236}">
                <a16:creationId xmlns:a16="http://schemas.microsoft.com/office/drawing/2014/main" id="{EC06D51B-EB4D-4E7F-8288-97EC4B84C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676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D202-8EB1-4B71-AAEE-4DADB34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개의 단어 정렬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길이가 짧은 것부터</a:t>
            </a: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길이가 같으면 사전 순</a:t>
            </a:r>
          </a:p>
        </p:txBody>
      </p:sp>
    </p:spTree>
    <p:extLst>
      <p:ext uri="{BB962C8B-B14F-4D97-AF65-F5344CB8AC3E}">
        <p14:creationId xmlns:p14="http://schemas.microsoft.com/office/powerpoint/2010/main" val="38902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lose up of book pages">
            <a:extLst>
              <a:ext uri="{FF2B5EF4-FFF2-40B4-BE49-F238E27FC236}">
                <a16:creationId xmlns:a16="http://schemas.microsoft.com/office/drawing/2014/main" id="{A8BBF662-9B26-4F2B-ACF1-2F8A4C073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676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69CAB81-C0D6-41FB-B597-9ACDD904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5C9E1A-2437-472C-8CA4-738697B3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#Process of Generalization:</a:t>
            </a:r>
          </a:p>
          <a:p>
            <a:pPr>
              <a:buFontTx/>
              <a:buChar char="-"/>
            </a:pPr>
            <a:r>
              <a:rPr lang="ko-KR" altLang="en-US" sz="2000" dirty="0"/>
              <a:t>단어 </a:t>
            </a:r>
            <a:r>
              <a:rPr lang="en-US" altLang="ko-KR" sz="2000" dirty="0"/>
              <a:t>&lt;–&gt; </a:t>
            </a:r>
            <a:r>
              <a:rPr lang="ko-KR" altLang="en-US" sz="2000" dirty="0"/>
              <a:t>단어의 길이를 같이 저장하자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입력 받고 바로 중복 제거 하자</a:t>
            </a:r>
            <a:r>
              <a:rPr lang="en-US" altLang="ko-KR" sz="2000" dirty="0"/>
              <a:t>. (set)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911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1F7912-2DDA-465E-AA18-AE2DEB9E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pic>
        <p:nvPicPr>
          <p:cNvPr id="6" name="Picture 4" descr="Close up of book pages">
            <a:extLst>
              <a:ext uri="{FF2B5EF4-FFF2-40B4-BE49-F238E27FC236}">
                <a16:creationId xmlns:a16="http://schemas.microsoft.com/office/drawing/2014/main" id="{C7CF0AE4-B4A5-4C5F-91BB-5BE3B05FD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676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70ED78-FCB0-4510-AB73-93C0D7CE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Input N</a:t>
            </a:r>
          </a:p>
          <a:p>
            <a:r>
              <a:rPr lang="en-US" altLang="ko-KR" sz="2000" dirty="0"/>
              <a:t>Input words</a:t>
            </a:r>
          </a:p>
          <a:p>
            <a:r>
              <a:rPr lang="en-US" altLang="ko-KR" sz="2000" dirty="0"/>
              <a:t>Setting -&gt;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New array with duplicate words removed</a:t>
            </a:r>
          </a:p>
          <a:p>
            <a:r>
              <a:rPr lang="en-US" altLang="ko-KR" sz="2000" dirty="0">
                <a:solidFill>
                  <a:srgbClr val="000000"/>
                </a:solidFill>
              </a:rPr>
              <a:t>Sorting -&gt;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Put word and its length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Order by dictionary and print by length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E4BB4D-83C9-4946-97F8-B6D6EEC9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9" y="867539"/>
            <a:ext cx="4950865" cy="53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1F7912-2DDA-465E-AA18-AE2DEB9E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pic>
        <p:nvPicPr>
          <p:cNvPr id="6" name="Picture 4" descr="Close up of book pages">
            <a:extLst>
              <a:ext uri="{FF2B5EF4-FFF2-40B4-BE49-F238E27FC236}">
                <a16:creationId xmlns:a16="http://schemas.microsoft.com/office/drawing/2014/main" id="{C7CF0AE4-B4A5-4C5F-91BB-5BE3B05FD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8" r="676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F1BF2-03C4-4DB4-BA94-92B7D2DA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17C56F-B51C-4D84-952A-8AEC8371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" y="1781486"/>
            <a:ext cx="12192000" cy="443961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CB95D-2F07-413E-9182-26AA2FE45939}"/>
              </a:ext>
            </a:extLst>
          </p:cNvPr>
          <p:cNvCxnSpPr>
            <a:cxnSpLocks/>
          </p:cNvCxnSpPr>
          <p:nvPr/>
        </p:nvCxnSpPr>
        <p:spPr>
          <a:xfrm>
            <a:off x="4552950" y="5343525"/>
            <a:ext cx="0" cy="95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8F3B08-80D4-4759-8BCF-2CE08C51A470}"/>
              </a:ext>
            </a:extLst>
          </p:cNvPr>
          <p:cNvSpPr txBox="1"/>
          <p:nvPr/>
        </p:nvSpPr>
        <p:spPr>
          <a:xfrm>
            <a:off x="3785513" y="6229163"/>
            <a:ext cx="739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sys</a:t>
            </a:r>
            <a:br>
              <a:rPr lang="en-US" altLang="ko-KR" dirty="0"/>
            </a:br>
            <a:r>
              <a:rPr lang="en-US" altLang="ko-KR" dirty="0"/>
              <a:t>input = </a:t>
            </a:r>
            <a:r>
              <a:rPr lang="en-US" altLang="ko-KR" dirty="0" err="1"/>
              <a:t>sys.stdin.readline</a:t>
            </a:r>
            <a:r>
              <a:rPr lang="en-US" altLang="ko-KR" dirty="0"/>
              <a:t>() </a:t>
            </a:r>
            <a:r>
              <a:rPr lang="ko-KR" altLang="en-US" dirty="0"/>
              <a:t>을 사용함</a:t>
            </a:r>
            <a:r>
              <a:rPr lang="en-US" altLang="ko-KR" dirty="0"/>
              <a:t>. (</a:t>
            </a:r>
            <a:r>
              <a:rPr lang="ko-KR" altLang="en-US" dirty="0" err="1"/>
              <a:t>개행</a:t>
            </a:r>
            <a:r>
              <a:rPr lang="ko-KR" altLang="en-US" dirty="0"/>
              <a:t> 문자 포함을 인지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Sort Words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Words</dc:title>
  <dc:creator>재훈 추</dc:creator>
  <cp:lastModifiedBy>재훈 추</cp:lastModifiedBy>
  <cp:revision>4</cp:revision>
  <dcterms:created xsi:type="dcterms:W3CDTF">2021-06-03T09:19:44Z</dcterms:created>
  <dcterms:modified xsi:type="dcterms:W3CDTF">2021-06-03T09:39:02Z</dcterms:modified>
</cp:coreProperties>
</file>