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1A294-A083-4B96-A681-7284D54B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45512E-6D41-4051-8E32-BDE483CE3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3459D-F107-4801-A2AE-5DD1B798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7600E-0E18-409F-B00B-42B33556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49388-8197-4A48-8F84-745FF725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53F2D-3AD5-4C9E-8449-1189ED03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16221-D93F-4A56-8386-6C7E9FF2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BF8BD-244D-4E98-8693-5444A8AB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71A95-A1BF-4658-B576-638D9439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AF1D5-EF44-4E41-A1AB-F9624B40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70257-A4CA-48F2-941E-0CD8DDD7F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6DAFF-A3C3-4FAA-ACD0-F4A497BCD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1D893-EED9-45C6-BC64-EBD4141B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AC68F-9976-4AE6-9214-0659CDC5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D13F7-5877-407C-822F-A40A8412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8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2886F-0268-4CFF-AB26-081448C7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2316-C20F-4A7A-991A-E178E590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F1150-8D10-4F6E-9A41-6B5A2C91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88E49-D1CA-42EF-920F-B7E8DF37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5D880-69AA-4419-8729-8AEC6FF3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2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4BA77-8BEB-4576-8101-D8559AF9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9CB857-693F-45B5-A822-D211391AB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60EA9-F735-4ACD-8193-56C43402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1215C-46AB-4AA6-A152-3CD2C8B3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5EC81-42B1-459C-9C98-2416ED03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9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58F4-573B-480F-BF75-88ACBC7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CF2E6-074D-46C0-95A4-D987B6AFB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CF23F-F707-43D6-8E87-6A10E9F3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AA0C4-FB10-4B71-9C5C-7A6DDA96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D7837-81CB-4AA4-8B7A-A3F01EBC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DAAA0F-3045-4BB4-9E04-322BFBE4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7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7B27-30D4-4D71-9CAB-C15203DA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374B3-AAAE-4A3A-A548-EEC626F4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B96BA7-C04F-4746-99B1-13804D27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A1E3A1-4D16-4C3A-B853-A96F40373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BE3F13-8C3A-4727-BEB5-8C08860DB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0F28BB-C539-4D6B-BFCF-15632CE6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042FDB-02A9-42E1-889C-54F00891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A334C-7C0F-42CF-B676-A2B5FC2F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81A08-88A3-46AD-B3BA-BD88F3AD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AADD1D-6124-41AC-8B36-B0B25772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82F30-E5D2-42CA-8F02-70F1BB6F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B5D3DD-E8D7-4723-B301-74ABF58C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3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6129D-A5B3-4DEE-A949-9118B3C3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49EDAC-F4E4-47AB-A11A-5CB16D08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C7FE6D-FA4C-41C5-B8FD-66AF48E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9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82740-6BB2-4B4A-BDF7-9C0FE2A0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B291-74C0-44F0-BD68-4CB528BF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13BE2-EA67-46F8-862A-B044CF8C1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AF1AF-0F10-4A80-ABF9-03A15C5F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1F37E-38FF-4203-9F07-161F1BF4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DF1AE-486A-4DEE-BE94-F9839007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2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5B83F-2949-4EDB-82F1-BCD67181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26CE58-C155-45F5-9839-4221568D3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30034-C77B-4974-B349-FF8DC3ADC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1138-2087-4185-85B4-9630CBCF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DB134-927F-4951-8137-5E1B4327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B13E8-3B5C-4A51-A701-DC0CD36E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208B8D-3364-477C-8891-4FAFA03B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8B330-7DB7-4AD0-BE47-87F9537B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7CAFB-C376-45B2-B0D8-9098735DC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A754-CFB0-4FC4-B079-89DFA1367F8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4F4CB-0D7B-4C3C-ABA6-091F3AD52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1EA1F-C0AA-4EFD-BD3C-B39DFBB2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3575-F919-4857-BEB4-A09AA5ACC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6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8236B-D875-4806-BC1F-96E6E206E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Guitar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521D6-2204-4FD8-A491-BBCDEE6FA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 SCV – Chu Jae Hun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32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B68FE-98D3-4017-AA1A-02252C00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29192-1A43-4E3A-8920-BDE20FE4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E863F-0D51-4CB9-A352-2B4E640F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144"/>
            <a:ext cx="8630527" cy="5145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89DE0-451D-43CF-AA35-20CBD7C8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738" y="3075533"/>
            <a:ext cx="771525" cy="1581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F51926-61AE-4918-AAFC-E002B405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630" y="3618458"/>
            <a:ext cx="4476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134D-FA00-45CC-AE67-6D82F450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F0997-8B1E-4D6B-81A6-0023048A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패키지 </a:t>
            </a:r>
            <a:r>
              <a:rPr lang="en-US" altLang="ko-KR" dirty="0"/>
              <a:t>(</a:t>
            </a:r>
            <a:r>
              <a:rPr lang="ko-KR" altLang="en-US" dirty="0"/>
              <a:t>줄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낱개 </a:t>
            </a:r>
            <a:r>
              <a:rPr lang="en-US" altLang="ko-KR" dirty="0"/>
              <a:t>(</a:t>
            </a:r>
            <a:r>
              <a:rPr lang="ko-KR" altLang="en-US" dirty="0"/>
              <a:t>줄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개 이상으로만 사면 된다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N = 8</a:t>
            </a:r>
            <a:r>
              <a:rPr lang="ko-KR" altLang="en-US" dirty="0"/>
              <a:t>개 사는 방법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패키지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낱개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패키지 </a:t>
            </a:r>
            <a:r>
              <a:rPr lang="en-US" altLang="ko-KR" dirty="0"/>
              <a:t>1</a:t>
            </a:r>
            <a:r>
              <a:rPr lang="ko-KR" altLang="en-US" dirty="0"/>
              <a:t>개 낱개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중 최소</a:t>
            </a:r>
          </a:p>
        </p:txBody>
      </p:sp>
    </p:spTree>
    <p:extLst>
      <p:ext uri="{BB962C8B-B14F-4D97-AF65-F5344CB8AC3E}">
        <p14:creationId xmlns:p14="http://schemas.microsoft.com/office/powerpoint/2010/main" val="129541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6D162-6EF3-4D33-8D50-56E89781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1F4A9-7ED4-4A95-8D5A-5079DBDA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674" y="1690688"/>
            <a:ext cx="3172326" cy="4351338"/>
          </a:xfrm>
        </p:spPr>
        <p:txBody>
          <a:bodyPr/>
          <a:lstStyle/>
          <a:p>
            <a:r>
              <a:rPr lang="en-US" altLang="ko-KR" dirty="0"/>
              <a:t>n (</a:t>
            </a:r>
            <a:r>
              <a:rPr lang="ko-KR" altLang="en-US" dirty="0"/>
              <a:t>기타 줄 수</a:t>
            </a:r>
            <a:r>
              <a:rPr lang="en-US" altLang="ko-KR" dirty="0"/>
              <a:t>), m (</a:t>
            </a:r>
            <a:r>
              <a:rPr lang="ko-KR" altLang="en-US" dirty="0"/>
              <a:t>브랜드 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패키지 가격</a:t>
            </a:r>
            <a:r>
              <a:rPr lang="en-US" altLang="ko-KR" dirty="0"/>
              <a:t>, </a:t>
            </a:r>
            <a:r>
              <a:rPr lang="ko-KR" altLang="en-US" dirty="0"/>
              <a:t>낱개 가격 중 최소를 뽑아 냄</a:t>
            </a:r>
            <a:endParaRPr lang="en-US" altLang="ko-KR" dirty="0"/>
          </a:p>
          <a:p>
            <a:r>
              <a:rPr lang="en-US" altLang="ko-KR" dirty="0"/>
              <a:t>Num -&gt; </a:t>
            </a:r>
            <a:r>
              <a:rPr lang="ko-KR" altLang="en-US" dirty="0"/>
              <a:t>패키지 구매 개수 공식화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4B0D51-12D3-4066-BA80-83D635A6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363"/>
            <a:ext cx="8666664" cy="25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6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A246E-CE8D-43DA-93D4-1B5371C3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30EE9-B8E8-4F27-A814-6B550D9B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0173A5-E334-4675-A6BC-56F13E4C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518"/>
            <a:ext cx="12192000" cy="314496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B6CC93-E158-4D30-A5A1-DB5D9DD0E111}"/>
              </a:ext>
            </a:extLst>
          </p:cNvPr>
          <p:cNvCxnSpPr/>
          <p:nvPr/>
        </p:nvCxnSpPr>
        <p:spPr>
          <a:xfrm>
            <a:off x="3946358" y="4812632"/>
            <a:ext cx="0" cy="11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E842E8-E913-4952-82A4-C84D55AF2D02}"/>
              </a:ext>
            </a:extLst>
          </p:cNvPr>
          <p:cNvSpPr txBox="1"/>
          <p:nvPr/>
        </p:nvSpPr>
        <p:spPr>
          <a:xfrm flipH="1">
            <a:off x="3313574" y="6023190"/>
            <a:ext cx="317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12Line </a:t>
            </a:r>
            <a:r>
              <a:rPr lang="ko-KR" altLang="en-US" dirty="0"/>
              <a:t>공식 일반화 오류</a:t>
            </a:r>
          </a:p>
        </p:txBody>
      </p:sp>
    </p:spTree>
    <p:extLst>
      <p:ext uri="{BB962C8B-B14F-4D97-AF65-F5344CB8AC3E}">
        <p14:creationId xmlns:p14="http://schemas.microsoft.com/office/powerpoint/2010/main" val="267541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Guitar String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String</dc:title>
  <dc:creator>재훈 추</dc:creator>
  <cp:lastModifiedBy>재훈 추</cp:lastModifiedBy>
  <cp:revision>1</cp:revision>
  <dcterms:created xsi:type="dcterms:W3CDTF">2022-03-10T04:36:04Z</dcterms:created>
  <dcterms:modified xsi:type="dcterms:W3CDTF">2022-03-10T04:45:12Z</dcterms:modified>
</cp:coreProperties>
</file>