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2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9B53A79-FDB2-4B65-B3EC-4E098FDD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solidFill>
                  <a:schemeClr val="tx2">
                    <a:alpha val="80000"/>
                  </a:schemeClr>
                </a:solidFill>
              </a:rPr>
              <a:t>Word</a:t>
            </a:r>
            <a:r>
              <a:rPr lang="ko-KR" altLang="en-US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n-US" altLang="ko-KR">
                <a:solidFill>
                  <a:schemeClr val="tx2">
                    <a:alpha val="80000"/>
                  </a:schemeClr>
                </a:solidFill>
              </a:rPr>
              <a:t>Math</a:t>
            </a:r>
            <a:endParaRPr lang="ko-KR" altLang="en-US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8DD12-4AD1-4A8F-942F-AD636C8DB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solidFill>
                  <a:schemeClr val="tx2">
                    <a:alpha val="80000"/>
                  </a:schemeClr>
                </a:solidFill>
              </a:rPr>
              <a:t>Team SCV – Chu Jae Hun</a:t>
            </a:r>
            <a:endParaRPr lang="ko-KR" alt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7" name="Picture 3" descr="Toy plastic numbers">
            <a:extLst>
              <a:ext uri="{FF2B5EF4-FFF2-40B4-BE49-F238E27FC236}">
                <a16:creationId xmlns:a16="http://schemas.microsoft.com/office/drawing/2014/main" id="{F26395DA-2FDB-4F25-BF99-892F8B917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8" r="23817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7321-832B-4970-8D96-D0554219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7F543-6D41-47D2-86D8-296E8984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2B6B7-F89D-420F-AB34-4174A915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19" y="1452243"/>
            <a:ext cx="9904079" cy="53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BF12-2ACA-47E7-8627-296A4BC3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7729B-2C9E-4584-841C-16418C7F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9~0</a:t>
            </a:r>
            <a:r>
              <a:rPr lang="ko-KR" altLang="en-US" dirty="0"/>
              <a:t>까지 숫자 분배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-&gt; (A~J</a:t>
            </a:r>
            <a:r>
              <a:rPr lang="ko-KR" altLang="en-US" dirty="0"/>
              <a:t>까지 최대가 되게 숫자 부여</a:t>
            </a:r>
            <a:r>
              <a:rPr lang="en-US" altLang="ko-KR" dirty="0"/>
              <a:t>?) x</a:t>
            </a:r>
          </a:p>
          <a:p>
            <a:pPr marL="0" indent="0">
              <a:buNone/>
            </a:pPr>
            <a:r>
              <a:rPr lang="en-US" altLang="ko-KR" dirty="0"/>
              <a:t>-&gt; A</a:t>
            </a:r>
            <a:r>
              <a:rPr lang="ko-KR" altLang="en-US" dirty="0"/>
              <a:t>부터 시작 </a:t>
            </a:r>
            <a:r>
              <a:rPr lang="en-US" altLang="ko-KR" dirty="0"/>
              <a:t>x, </a:t>
            </a:r>
            <a:r>
              <a:rPr lang="ko-KR" altLang="en-US" dirty="0"/>
              <a:t>자릿수</a:t>
            </a:r>
            <a:r>
              <a:rPr lang="en-US" altLang="ko-KR" dirty="0"/>
              <a:t>-</a:t>
            </a:r>
            <a:r>
              <a:rPr lang="ko-KR" altLang="en-US" dirty="0"/>
              <a:t>숫자부여 </a:t>
            </a:r>
            <a:r>
              <a:rPr lang="en-US" altLang="ko-KR" dirty="0"/>
              <a:t>-&gt; </a:t>
            </a:r>
            <a:r>
              <a:rPr lang="ko-KR" altLang="en-US" dirty="0"/>
              <a:t>시간초과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알파벳 </a:t>
            </a:r>
            <a:r>
              <a:rPr lang="en-US" altLang="ko-KR" dirty="0" err="1"/>
              <a:t>dict</a:t>
            </a:r>
            <a:r>
              <a:rPr lang="en-US" altLang="ko-KR" dirty="0"/>
              <a:t>, </a:t>
            </a:r>
            <a:r>
              <a:rPr lang="ko-KR" altLang="en-US" dirty="0"/>
              <a:t>자릿수 개념 </a:t>
            </a:r>
            <a:r>
              <a:rPr lang="en-US" altLang="ko-KR" dirty="0"/>
              <a:t>(10</a:t>
            </a:r>
            <a:r>
              <a:rPr lang="ko-KR" altLang="en-US" dirty="0"/>
              <a:t> </a:t>
            </a:r>
            <a:r>
              <a:rPr lang="en-US" altLang="ko-KR" dirty="0"/>
              <a:t>square)</a:t>
            </a:r>
            <a:r>
              <a:rPr lang="ko-KR" altLang="en-US" dirty="0"/>
              <a:t>으로 접근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GCF + ACDEB</a:t>
            </a:r>
          </a:p>
          <a:p>
            <a:pPr marL="0" indent="0">
              <a:buNone/>
            </a:pPr>
            <a:r>
              <a:rPr lang="en-US" altLang="ko-KR" dirty="0"/>
              <a:t>[A] = 10000, [B] = 1, [C] = 1010, [D] = 100, [E] = 10, [F] = 1, [G] = 100</a:t>
            </a:r>
          </a:p>
          <a:p>
            <a:pPr marL="0" indent="0">
              <a:buNone/>
            </a:pPr>
            <a:r>
              <a:rPr lang="en-US" altLang="ko-KR" dirty="0"/>
              <a:t>-&gt; Sort and numbering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4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678E4-784F-48A4-A655-800800BD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73B84-5454-4A60-804E-D3EBC864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610" y="1825625"/>
            <a:ext cx="4902910" cy="4351338"/>
          </a:xfrm>
        </p:spPr>
        <p:txBody>
          <a:bodyPr/>
          <a:lstStyle/>
          <a:p>
            <a:r>
              <a:rPr lang="en-US" altLang="ko-KR" dirty="0"/>
              <a:t>Input</a:t>
            </a:r>
          </a:p>
          <a:p>
            <a:r>
              <a:rPr lang="en-US" altLang="ko-KR" dirty="0"/>
              <a:t>Alphabet dictionary (current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자릿수 계산 후 </a:t>
            </a:r>
            <a:r>
              <a:rPr lang="ko-KR" altLang="en-US" dirty="0" err="1"/>
              <a:t>더해줌</a:t>
            </a:r>
            <a:endParaRPr lang="en-US" altLang="ko-KR" dirty="0"/>
          </a:p>
          <a:p>
            <a:r>
              <a:rPr lang="en-US" altLang="ko-KR" dirty="0"/>
              <a:t>Alphabet dictionary value &gt; 0?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중복 </a:t>
            </a:r>
            <a:r>
              <a:rPr lang="en-US" altLang="ko-KR" dirty="0"/>
              <a:t>-&gt; </a:t>
            </a:r>
            <a:r>
              <a:rPr lang="en-US" altLang="ko-KR" dirty="0" err="1"/>
              <a:t>alpha_list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</a:p>
          <a:p>
            <a:r>
              <a:rPr lang="en-US" altLang="ko-KR" dirty="0"/>
              <a:t>Desc sort (</a:t>
            </a:r>
            <a:r>
              <a:rPr lang="ko-KR" altLang="en-US" dirty="0"/>
              <a:t>큰 수부터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순서대로 </a:t>
            </a:r>
            <a:r>
              <a:rPr lang="en-US" altLang="ko-KR" dirty="0"/>
              <a:t>9</a:t>
            </a:r>
            <a:r>
              <a:rPr lang="ko-KR" altLang="en-US" dirty="0"/>
              <a:t>부터 </a:t>
            </a:r>
            <a:r>
              <a:rPr lang="en-US" altLang="ko-KR" dirty="0"/>
              <a:t>9-i </a:t>
            </a:r>
            <a:r>
              <a:rPr lang="ko-KR" altLang="en-US" dirty="0"/>
              <a:t>숫자 부여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DBD82-E767-4343-AE7D-8FFD736B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1445"/>
            <a:ext cx="6547411" cy="53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4411D-C173-431B-9935-61C91970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AEED7-CF89-4480-8613-EB606D28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1944F4-382A-4200-B423-2CEA1041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314"/>
            <a:ext cx="12192000" cy="29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665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Custom 49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149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 Semilight</vt:lpstr>
      <vt:lpstr>Malgun Gothic</vt:lpstr>
      <vt:lpstr>Arial</vt:lpstr>
      <vt:lpstr>SineVTI</vt:lpstr>
      <vt:lpstr>Word Math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Math</dc:title>
  <dc:creator>재훈 추</dc:creator>
  <cp:lastModifiedBy>재훈 추</cp:lastModifiedBy>
  <cp:revision>1</cp:revision>
  <dcterms:created xsi:type="dcterms:W3CDTF">2021-10-07T06:50:56Z</dcterms:created>
  <dcterms:modified xsi:type="dcterms:W3CDTF">2021-10-07T07:02:38Z</dcterms:modified>
</cp:coreProperties>
</file>