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33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1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95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35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0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15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11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04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90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8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2857E9-8B83-4D7B-A91A-CFB89FB0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Normal</a:t>
            </a:r>
            <a:r>
              <a:rPr lang="ko-KR" altLang="en-US" dirty="0"/>
              <a:t> </a:t>
            </a:r>
            <a:r>
              <a:rPr lang="en-US" altLang="ko-KR" dirty="0"/>
              <a:t>backpack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0272F5-C3D4-407C-80CC-DEF14A3B1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Team SCV – Chu Jae Hun</a:t>
            </a:r>
            <a:endParaRPr lang="ko-KR" altLang="en-US" dirty="0"/>
          </a:p>
        </p:txBody>
      </p:sp>
      <p:pic>
        <p:nvPicPr>
          <p:cNvPr id="4" name="Picture 3" descr="Pink desk with doctor items">
            <a:extLst>
              <a:ext uri="{FF2B5EF4-FFF2-40B4-BE49-F238E27FC236}">
                <a16:creationId xmlns:a16="http://schemas.microsoft.com/office/drawing/2014/main" id="{66D7B96C-EB44-4CDE-AC7D-9C08C193D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2" r="-2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8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C27E6-1FBF-469C-946B-835534FB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5FB59-B76A-4287-819A-5625F16D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5024"/>
            <a:ext cx="10515600" cy="1805244"/>
          </a:xfrm>
        </p:spPr>
        <p:txBody>
          <a:bodyPr/>
          <a:lstStyle/>
          <a:p>
            <a:r>
              <a:rPr lang="en-US" altLang="ko-KR" dirty="0"/>
              <a:t>Input : n, </a:t>
            </a:r>
            <a:r>
              <a:rPr lang="en-US" altLang="ko-KR" dirty="0" err="1"/>
              <a:t>max_weight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Weight, value</a:t>
            </a:r>
          </a:p>
          <a:p>
            <a:r>
              <a:rPr lang="en-US" altLang="ko-KR" dirty="0"/>
              <a:t>Output : max sum of value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91DFA-D5D3-4C72-B03A-24DEE45D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4" y="1590205"/>
            <a:ext cx="11105647" cy="25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AE433-AD04-4ABD-9AEA-2DB6D1F1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BD349-95E0-414A-B218-3A607D6A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물건의 </a:t>
            </a:r>
            <a:r>
              <a:rPr lang="en-US" altLang="ko-KR" dirty="0"/>
              <a:t>(</a:t>
            </a:r>
            <a:r>
              <a:rPr lang="ko-KR" altLang="en-US" dirty="0"/>
              <a:t>합</a:t>
            </a:r>
            <a:r>
              <a:rPr lang="en-US" altLang="ko-KR" dirty="0"/>
              <a:t>)</a:t>
            </a:r>
            <a:r>
              <a:rPr lang="ko-KR" altLang="en-US" dirty="0"/>
              <a:t>무게별로 최대 가치를 뽑자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가치와 무게로 </a:t>
            </a:r>
            <a:r>
              <a:rPr lang="en-US" altLang="ko-KR" dirty="0"/>
              <a:t>2</a:t>
            </a:r>
            <a:r>
              <a:rPr lang="ko-KR" altLang="en-US" dirty="0"/>
              <a:t>차원 배열을 만들자 </a:t>
            </a:r>
            <a:r>
              <a:rPr lang="en-US" altLang="ko-KR" dirty="0"/>
              <a:t>(</a:t>
            </a:r>
            <a:r>
              <a:rPr lang="ko-KR" altLang="en-US" dirty="0"/>
              <a:t>경우의 수를 다 따짐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C44576C-6740-4CDE-8C11-9CA54569E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62631"/>
              </p:ext>
            </p:extLst>
          </p:nvPr>
        </p:nvGraphicFramePr>
        <p:xfrm>
          <a:off x="1816847" y="3337360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53931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90807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47169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20518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228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71268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145605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1725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lain" startAt="6"/>
                      </a:pPr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5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lain" startAt="4"/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5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lain" startAt="3"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4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5   12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4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78079-AB3F-40C2-86E3-DEE8ECE4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93CE7-A838-4973-A56C-F2BB2AE4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024" y="1825625"/>
            <a:ext cx="3231776" cy="3859742"/>
          </a:xfrm>
        </p:spPr>
        <p:txBody>
          <a:bodyPr/>
          <a:lstStyle/>
          <a:p>
            <a:r>
              <a:rPr lang="en-US" altLang="ko-KR" dirty="0"/>
              <a:t>Input</a:t>
            </a:r>
          </a:p>
          <a:p>
            <a:r>
              <a:rPr lang="ko-KR" altLang="en-US" dirty="0"/>
              <a:t>무게보다 크거나 같으면 </a:t>
            </a:r>
            <a:r>
              <a:rPr lang="en-US" altLang="ko-KR" dirty="0" err="1"/>
              <a:t>i</a:t>
            </a:r>
            <a:r>
              <a:rPr lang="ko-KR" altLang="en-US" dirty="0"/>
              <a:t>번째 물건 챙길 때 </a:t>
            </a:r>
            <a:r>
              <a:rPr lang="en-US" altLang="ko-KR" dirty="0"/>
              <a:t>vs </a:t>
            </a:r>
            <a:r>
              <a:rPr lang="ko-KR" altLang="en-US" dirty="0"/>
              <a:t>안 챙길 때 </a:t>
            </a:r>
            <a:r>
              <a:rPr lang="en-US" altLang="ko-KR" dirty="0"/>
              <a:t>(</a:t>
            </a:r>
            <a:r>
              <a:rPr lang="ko-KR" altLang="en-US" dirty="0"/>
              <a:t>최대 가치 구해야 하기 때문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Else : </a:t>
            </a:r>
            <a:r>
              <a:rPr lang="ko-KR" altLang="en-US" dirty="0"/>
              <a:t>그대로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1AA060-F0DA-42E8-B5CE-58110CFA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79" y="1825625"/>
            <a:ext cx="7581900" cy="39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9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BF7AD-2190-4D4A-BB49-5954AF80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A42BE-3236-4926-8638-EBD3E371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38D46-C7B2-469C-95D2-54077600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907646"/>
            <a:ext cx="11401425" cy="36957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7B5E9B-3301-44A7-9199-91ED29E45D26}"/>
              </a:ext>
            </a:extLst>
          </p:cNvPr>
          <p:cNvCxnSpPr/>
          <p:nvPr/>
        </p:nvCxnSpPr>
        <p:spPr>
          <a:xfrm>
            <a:off x="4089679" y="5446207"/>
            <a:ext cx="0" cy="82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2B148-57D3-4F57-A9CF-08AE04734EFE}"/>
              </a:ext>
            </a:extLst>
          </p:cNvPr>
          <p:cNvSpPr txBox="1"/>
          <p:nvPr/>
        </p:nvSpPr>
        <p:spPr>
          <a:xfrm>
            <a:off x="2994212" y="648866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</a:t>
            </a:r>
            <a:r>
              <a:rPr lang="ko-KR" altLang="en-US" dirty="0"/>
              <a:t>함수 내 비교 실수</a:t>
            </a:r>
            <a:r>
              <a:rPr lang="en-US" altLang="ko-KR" dirty="0"/>
              <a:t>, </a:t>
            </a:r>
            <a:r>
              <a:rPr lang="ko-KR" altLang="en-US" dirty="0"/>
              <a:t>범위 </a:t>
            </a:r>
            <a:r>
              <a:rPr lang="en-US" altLang="ko-KR" dirty="0"/>
              <a:t>miss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0451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127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 Semilight</vt:lpstr>
      <vt:lpstr>Malgun Gothic</vt:lpstr>
      <vt:lpstr>Arial</vt:lpstr>
      <vt:lpstr>Calibri</vt:lpstr>
      <vt:lpstr>ShapesVTI</vt:lpstr>
      <vt:lpstr>Normal backpack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backpack</dc:title>
  <dc:creator>재훈 추</dc:creator>
  <cp:lastModifiedBy>재훈 추</cp:lastModifiedBy>
  <cp:revision>3</cp:revision>
  <dcterms:created xsi:type="dcterms:W3CDTF">2021-07-16T09:54:45Z</dcterms:created>
  <dcterms:modified xsi:type="dcterms:W3CDTF">2021-07-16T10:14:35Z</dcterms:modified>
</cp:coreProperties>
</file>