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66" autoAdjust="0"/>
    <p:restoredTop sz="94710" autoAdjust="0"/>
  </p:normalViewPr>
  <p:slideViewPr>
    <p:cSldViewPr snapToGrid="0">
      <p:cViewPr varScale="1">
        <p:scale>
          <a:sx n="81" d="100"/>
          <a:sy n="81" d="100"/>
        </p:scale>
        <p:origin x="581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14000"/>
              </a:lnSpc>
              <a:defRPr sz="6000" b="0" cap="none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190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38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55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84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04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42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65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0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58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17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21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60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b="1" kern="1200" spc="8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930"/>
        </a:spcBef>
        <a:buFont typeface="Corbel" panose="020B0503020204020204" pitchFamily="34" charset="0"/>
        <a:buNone/>
        <a:defRPr sz="2100" b="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4000"/>
        </a:lnSpc>
        <a:spcBef>
          <a:spcPts val="930"/>
        </a:spcBef>
        <a:buFont typeface="Corbel" panose="020B0503020204020204" pitchFamily="34" charset="0"/>
        <a:buNone/>
        <a:defRPr sz="180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14000"/>
        </a:lnSpc>
        <a:spcBef>
          <a:spcPts val="930"/>
        </a:spcBef>
        <a:buFont typeface="Corbel" panose="020B0503020204020204" pitchFamily="34" charset="0"/>
        <a:buChar char="–"/>
        <a:defRPr sz="1600" i="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14000"/>
        </a:lnSpc>
        <a:spcBef>
          <a:spcPts val="930"/>
        </a:spcBef>
        <a:buFont typeface="Corbel" panose="020B0503020204020204" pitchFamily="34" charset="0"/>
        <a:buChar char="–"/>
        <a:defRPr sz="160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14000"/>
        </a:lnSpc>
        <a:spcBef>
          <a:spcPts val="930"/>
        </a:spcBef>
        <a:buFont typeface="Corbel" panose="020B0503020204020204" pitchFamily="34" charset="0"/>
        <a:buChar char="–"/>
        <a:defRPr sz="1600" i="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Sea of white umbrellas with one blue one in the crowd">
            <a:extLst>
              <a:ext uri="{FF2B5EF4-FFF2-40B4-BE49-F238E27FC236}">
                <a16:creationId xmlns:a16="http://schemas.microsoft.com/office/drawing/2014/main" id="{48D6D367-447F-473B-ACFA-72044DB9F2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80" r="-1" b="-1"/>
          <a:stretch/>
        </p:blipFill>
        <p:spPr>
          <a:xfrm>
            <a:off x="20" y="1074544"/>
            <a:ext cx="7573364" cy="506986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00C45F6-34BF-4863-A73A-12E7185CB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709530"/>
            <a:ext cx="3754671" cy="2528515"/>
          </a:xfrm>
        </p:spPr>
        <p:txBody>
          <a:bodyPr anchor="b">
            <a:norm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Group Word Checker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B0D1DA-2AF6-41C1-BF01-8638086C5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6915" y="4238046"/>
            <a:ext cx="3751260" cy="1741404"/>
          </a:xfrm>
        </p:spPr>
        <p:txBody>
          <a:bodyPr anchor="t">
            <a:norm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Team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>
                <a:solidFill>
                  <a:schemeClr val="bg1"/>
                </a:solidFill>
              </a:rPr>
              <a:t>SCV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>
                <a:solidFill>
                  <a:schemeClr val="bg1"/>
                </a:solidFill>
              </a:rPr>
              <a:t>–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>
                <a:solidFill>
                  <a:schemeClr val="bg1"/>
                </a:solidFill>
              </a:rPr>
              <a:t>Chu Jae Hun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3455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61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693262-7BF1-4671-9B2C-7B8F38574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About problem..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806745-0129-4BF4-BA18-5BFF982DA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r>
              <a:rPr lang="ko-KR" altLang="en-US" dirty="0"/>
              <a:t>문자의 연속 등장</a:t>
            </a:r>
            <a:r>
              <a:rPr lang="en-US" altLang="ko-KR" dirty="0"/>
              <a:t>? = group </a:t>
            </a:r>
            <a:r>
              <a:rPr lang="ko-KR" altLang="en-US" dirty="0"/>
              <a:t>단어 </a:t>
            </a:r>
            <a:r>
              <a:rPr lang="en-US" altLang="ko-KR" dirty="0"/>
              <a:t>(</a:t>
            </a:r>
            <a:r>
              <a:rPr lang="ko-KR" altLang="en-US" dirty="0"/>
              <a:t>단어 하나부터 연속의 시작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ex) </a:t>
            </a:r>
            <a:r>
              <a:rPr lang="en-US" altLang="ko-KR" dirty="0" err="1"/>
              <a:t>aaaaaaaa</a:t>
            </a:r>
            <a:r>
              <a:rPr lang="en-US" altLang="ko-KR" dirty="0"/>
              <a:t>, </a:t>
            </a:r>
            <a:r>
              <a:rPr lang="en-US" altLang="ko-KR" dirty="0" err="1"/>
              <a:t>ccaazzbb</a:t>
            </a:r>
            <a:r>
              <a:rPr lang="en-US" altLang="ko-KR" dirty="0"/>
              <a:t>, kin, easy</a:t>
            </a:r>
          </a:p>
          <a:p>
            <a:endParaRPr lang="en-US" altLang="ko-KR" dirty="0"/>
          </a:p>
          <a:p>
            <a:r>
              <a:rPr lang="en-US" altLang="ko-KR" dirty="0"/>
              <a:t>Input : Testcase (T &lt;= 100), Testcase</a:t>
            </a:r>
            <a:r>
              <a:rPr lang="ko-KR" altLang="en-US" dirty="0"/>
              <a:t>개 단어</a:t>
            </a:r>
            <a:r>
              <a:rPr lang="en-US" altLang="ko-KR" dirty="0"/>
              <a:t> (only small letter, </a:t>
            </a:r>
            <a:r>
              <a:rPr lang="en-US" altLang="ko-KR" dirty="0" err="1"/>
              <a:t>len</a:t>
            </a:r>
            <a:r>
              <a:rPr lang="en-US" altLang="ko-KR" dirty="0"/>
              <a:t> &lt;= 100)</a:t>
            </a:r>
          </a:p>
          <a:p>
            <a:r>
              <a:rPr lang="en-US" altLang="ko-KR" dirty="0"/>
              <a:t>Return : number of Group Word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0488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0C02BA-D44F-4247-A2E9-0738BEE94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Idea..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64CB6C-8F7A-4B95-A49F-744CD94BD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# LF (large frame) : </a:t>
            </a:r>
            <a:r>
              <a:rPr lang="ko-KR" altLang="en-US" dirty="0"/>
              <a:t>문자열로 받아서 각 인덱스</a:t>
            </a:r>
            <a:r>
              <a:rPr lang="en-US" altLang="ko-KR" dirty="0"/>
              <a:t>(</a:t>
            </a:r>
            <a:r>
              <a:rPr lang="ko-KR" altLang="en-US" dirty="0"/>
              <a:t>문자</a:t>
            </a:r>
            <a:r>
              <a:rPr lang="en-US" altLang="ko-KR" dirty="0"/>
              <a:t>)</a:t>
            </a:r>
            <a:r>
              <a:rPr lang="ko-KR" altLang="en-US" dirty="0"/>
              <a:t>를 비교하자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진행 단계 </a:t>
            </a:r>
            <a:r>
              <a:rPr lang="en-US" altLang="ko-KR" dirty="0"/>
              <a:t>: </a:t>
            </a:r>
            <a:r>
              <a:rPr lang="ko-KR" altLang="en-US" dirty="0"/>
              <a:t>처음 한 단어를 잡고 같은 단어가 있는지 비교</a:t>
            </a:r>
            <a:r>
              <a:rPr lang="en-US" altLang="ko-KR" dirty="0"/>
              <a:t>?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</a:p>
          <a:p>
            <a:r>
              <a:rPr lang="en-US" altLang="ko-KR" dirty="0"/>
              <a:t>-&gt; </a:t>
            </a:r>
            <a:r>
              <a:rPr lang="en-US" altLang="ko-KR" dirty="0" err="1"/>
              <a:t>aabbccb</a:t>
            </a:r>
            <a:r>
              <a:rPr lang="en-US" altLang="ko-KR" dirty="0"/>
              <a:t> </a:t>
            </a:r>
            <a:r>
              <a:rPr lang="ko-KR" altLang="en-US" dirty="0"/>
              <a:t>같은 입력 예제를 간과함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일반화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if </a:t>
            </a:r>
            <a:r>
              <a:rPr lang="ko-KR" altLang="en-US" dirty="0"/>
              <a:t>한 단어를 잡고 그 단어 전이 다른 단어이면서 이미 나왔던 단어이면</a:t>
            </a:r>
            <a:r>
              <a:rPr lang="en-US" altLang="ko-KR" dirty="0"/>
              <a:t>?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-&gt; Group Word</a:t>
            </a:r>
            <a:r>
              <a:rPr lang="ko-KR" altLang="en-US" dirty="0">
                <a:sym typeface="Wingdings" panose="05000000000000000000" pitchFamily="2" charset="2"/>
              </a:rPr>
              <a:t>가 아님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3385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B76B891-D1F1-4B0A-A55D-F2C282AF6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Procedure..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B7ECA9-A363-4873-AD94-309CFFF88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070" y="2440410"/>
            <a:ext cx="3332038" cy="27018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F63DF3-D2A9-45C4-8920-3A46261B401A}"/>
              </a:ext>
            </a:extLst>
          </p:cNvPr>
          <p:cNvSpPr txBox="1"/>
          <p:nvPr/>
        </p:nvSpPr>
        <p:spPr>
          <a:xfrm>
            <a:off x="4817404" y="2391770"/>
            <a:ext cx="44518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str</a:t>
            </a:r>
            <a:r>
              <a:rPr lang="ko-KR" altLang="en-US" sz="2400" dirty="0"/>
              <a:t> </a:t>
            </a:r>
            <a:r>
              <a:rPr lang="en-US" altLang="ko-KR" sz="2400" dirty="0"/>
              <a:t>:</a:t>
            </a:r>
            <a:r>
              <a:rPr lang="ko-KR" altLang="en-US" sz="2400" dirty="0"/>
              <a:t> 단어들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t : Testcase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flag : group word y/n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cnt : number of group word  </a:t>
            </a:r>
            <a:endParaRPr lang="ko-KR" altLang="en-US" sz="2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BF2A78C-A6FE-4B74-9EB1-A4547E471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076" y="2391770"/>
            <a:ext cx="6136824" cy="40291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D15EF70-D228-4B96-9404-77D5C38928B5}"/>
              </a:ext>
            </a:extLst>
          </p:cNvPr>
          <p:cNvSpPr txBox="1"/>
          <p:nvPr/>
        </p:nvSpPr>
        <p:spPr>
          <a:xfrm>
            <a:off x="7381900" y="5213781"/>
            <a:ext cx="532614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아직 </a:t>
            </a:r>
            <a:r>
              <a:rPr lang="en-US" altLang="ko-KR" dirty="0"/>
              <a:t>python</a:t>
            </a:r>
            <a:r>
              <a:rPr lang="ko-KR" altLang="en-US" dirty="0"/>
              <a:t>은 키워드들도 잘 모르고 능숙하지</a:t>
            </a:r>
            <a:endParaRPr lang="en-US" altLang="ko-KR" dirty="0"/>
          </a:p>
          <a:p>
            <a:r>
              <a:rPr lang="ko-KR" altLang="en-US" dirty="0"/>
              <a:t>않아서 </a:t>
            </a:r>
            <a:r>
              <a:rPr lang="en-US" altLang="ko-KR" dirty="0"/>
              <a:t>c</a:t>
            </a:r>
            <a:r>
              <a:rPr lang="ko-KR" altLang="en-US" dirty="0"/>
              <a:t>로 풀고</a:t>
            </a:r>
            <a:r>
              <a:rPr lang="en-US" altLang="ko-KR" dirty="0"/>
              <a:t> </a:t>
            </a:r>
            <a:r>
              <a:rPr lang="en-US" altLang="ko-KR" dirty="0" err="1"/>
              <a:t>Py</a:t>
            </a:r>
            <a:r>
              <a:rPr lang="ko-KR" altLang="en-US" dirty="0"/>
              <a:t>로 옮기기 해봤습니다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설명은 </a:t>
            </a:r>
            <a:r>
              <a:rPr lang="en-US" altLang="ko-KR" dirty="0"/>
              <a:t>c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진행합니다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더 노력하겠습니다</a:t>
            </a:r>
            <a:r>
              <a:rPr lang="en-US" altLang="ko-KR" dirty="0"/>
              <a:t>.</a:t>
            </a:r>
          </a:p>
          <a:p>
            <a:r>
              <a:rPr lang="en-US" altLang="ko-KR" sz="1100" b="0" i="0" dirty="0">
                <a:solidFill>
                  <a:srgbClr val="FF0000"/>
                </a:solidFill>
                <a:effectLst/>
                <a:latin typeface="+mj-lt"/>
              </a:rPr>
              <a:t>Practice is the only way to succeed.</a:t>
            </a:r>
            <a:endParaRPr lang="ko-KR" altLang="en-US" sz="11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769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6663EF7-8E90-4D36-86D2-77AB4CCAD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Procedure..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AC0CB0-C632-447D-92DB-51D48B8D0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65" y="2130218"/>
            <a:ext cx="6245535" cy="47277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523098-F6E5-41A2-BDFA-0A4A9D518F58}"/>
              </a:ext>
            </a:extLst>
          </p:cNvPr>
          <p:cNvSpPr txBox="1"/>
          <p:nvPr/>
        </p:nvSpPr>
        <p:spPr>
          <a:xfrm>
            <a:off x="7284303" y="2640851"/>
            <a:ext cx="509626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Test case</a:t>
            </a:r>
            <a:r>
              <a:rPr lang="ko-KR" altLang="en-US" sz="2000" dirty="0"/>
              <a:t>만큼 문자열을 받음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처음엔 </a:t>
            </a:r>
            <a:r>
              <a:rPr lang="en-US" altLang="ko-KR" sz="2000" dirty="0"/>
              <a:t>flag</a:t>
            </a:r>
            <a:r>
              <a:rPr lang="ko-KR" altLang="en-US" sz="2000" dirty="0"/>
              <a:t> </a:t>
            </a:r>
            <a:r>
              <a:rPr lang="en-US" altLang="ko-KR" sz="2000" dirty="0"/>
              <a:t>1</a:t>
            </a:r>
            <a:r>
              <a:rPr lang="ko-KR" altLang="en-US" sz="2000" dirty="0"/>
              <a:t>로 초기화 </a:t>
            </a:r>
            <a:r>
              <a:rPr lang="ko-KR" altLang="en-US" sz="2000" dirty="0" err="1"/>
              <a:t>해둠</a:t>
            </a:r>
            <a:endParaRPr lang="en-US" altLang="ko-KR" sz="2000" dirty="0"/>
          </a:p>
          <a:p>
            <a:r>
              <a:rPr lang="en-US" altLang="ko-KR" sz="2000" dirty="0"/>
              <a:t>(1</a:t>
            </a:r>
            <a:r>
              <a:rPr lang="ko-KR" altLang="en-US" sz="2000" dirty="0"/>
              <a:t>이면 </a:t>
            </a:r>
            <a:r>
              <a:rPr lang="en-US" altLang="ko-KR" sz="2000" dirty="0"/>
              <a:t>yes, 0</a:t>
            </a:r>
            <a:r>
              <a:rPr lang="ko-KR" altLang="en-US" sz="2000" dirty="0"/>
              <a:t>이면 </a:t>
            </a:r>
            <a:r>
              <a:rPr lang="en-US" altLang="ko-KR" sz="2000" dirty="0"/>
              <a:t>no)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문자열 끝까지 반복문을 돌면서</a:t>
            </a:r>
            <a:endParaRPr lang="en-US" altLang="ko-KR" sz="2000" dirty="0"/>
          </a:p>
          <a:p>
            <a:r>
              <a:rPr lang="ko-KR" altLang="en-US" sz="2000" dirty="0"/>
              <a:t>인덱스간 비교작업 </a:t>
            </a:r>
            <a:r>
              <a:rPr lang="en-US" altLang="ko-KR" sz="2000" dirty="0"/>
              <a:t>(j&lt; str[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 != NULL;</a:t>
            </a:r>
            <a:r>
              <a:rPr lang="ko-KR" altLang="en-US" sz="2000" dirty="0"/>
              <a:t>로 한</a:t>
            </a:r>
            <a:endParaRPr lang="en-US" altLang="ko-KR" sz="2000" dirty="0"/>
          </a:p>
          <a:p>
            <a:r>
              <a:rPr lang="ko-KR" altLang="en-US" sz="2000" dirty="0"/>
              <a:t>이유는 처음에는 </a:t>
            </a:r>
            <a:r>
              <a:rPr lang="en-US" altLang="ko-KR" sz="2000" dirty="0"/>
              <a:t>j</a:t>
            </a:r>
            <a:r>
              <a:rPr lang="ko-KR" altLang="en-US" sz="2000" dirty="0"/>
              <a:t> </a:t>
            </a:r>
            <a:r>
              <a:rPr lang="en-US" altLang="ko-KR" sz="2000" dirty="0"/>
              <a:t>&lt;</a:t>
            </a:r>
            <a:r>
              <a:rPr lang="ko-KR" altLang="en-US" sz="2000" dirty="0"/>
              <a:t> </a:t>
            </a:r>
            <a:r>
              <a:rPr lang="en-US" altLang="ko-KR" sz="2000" dirty="0" err="1"/>
              <a:t>strlen</a:t>
            </a:r>
            <a:r>
              <a:rPr lang="en-US" altLang="ko-KR" sz="2000" dirty="0"/>
              <a:t>(str); </a:t>
            </a:r>
            <a:r>
              <a:rPr lang="ko-KR" altLang="en-US" sz="2000" dirty="0"/>
              <a:t>로 했을 때</a:t>
            </a:r>
            <a:endParaRPr lang="en-US" altLang="ko-KR" sz="2000" dirty="0"/>
          </a:p>
          <a:p>
            <a:r>
              <a:rPr lang="en-US" altLang="ko-KR" sz="2000" dirty="0"/>
              <a:t>0</a:t>
            </a:r>
            <a:r>
              <a:rPr lang="ko-KR" altLang="en-US" sz="2000" dirty="0"/>
              <a:t>으로 끝나지 않을 수 있다는 </a:t>
            </a:r>
            <a:r>
              <a:rPr lang="en-US" altLang="ko-KR" sz="2000" dirty="0"/>
              <a:t>error </a:t>
            </a:r>
            <a:r>
              <a:rPr lang="ko-KR" altLang="en-US" sz="2000" dirty="0"/>
              <a:t>발생</a:t>
            </a:r>
            <a:r>
              <a:rPr lang="en-US" altLang="ko-KR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한 단어가 그 전의 단어와는 다르면서</a:t>
            </a:r>
            <a:endParaRPr lang="en-US" altLang="ko-KR" sz="2000" dirty="0"/>
          </a:p>
          <a:p>
            <a:r>
              <a:rPr lang="ko-KR" altLang="en-US" sz="2000" dirty="0"/>
              <a:t>이미 나온 단어일 때 </a:t>
            </a:r>
            <a:r>
              <a:rPr lang="en-US" altLang="ko-KR" sz="2000" dirty="0"/>
              <a:t>flag = 0 </a:t>
            </a:r>
          </a:p>
          <a:p>
            <a:r>
              <a:rPr lang="en-US" altLang="ko-KR" sz="2000" dirty="0"/>
              <a:t>(group</a:t>
            </a:r>
            <a:r>
              <a:rPr lang="ko-KR" altLang="en-US" sz="2000" dirty="0"/>
              <a:t> </a:t>
            </a:r>
            <a:r>
              <a:rPr lang="en-US" altLang="ko-KR" sz="2000" dirty="0"/>
              <a:t>word</a:t>
            </a:r>
            <a:r>
              <a:rPr lang="ko-KR" altLang="en-US" sz="2000" dirty="0"/>
              <a:t> 아님</a:t>
            </a:r>
            <a:r>
              <a:rPr lang="en-US" altLang="ko-KR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flag = 1 </a:t>
            </a:r>
            <a:r>
              <a:rPr lang="ko-KR" altLang="en-US" sz="2000" dirty="0"/>
              <a:t>이면 </a:t>
            </a:r>
            <a:r>
              <a:rPr lang="en-US" altLang="ko-KR" sz="2000" dirty="0"/>
              <a:t>(group word </a:t>
            </a:r>
            <a:r>
              <a:rPr lang="ko-KR" altLang="en-US" sz="2000" dirty="0"/>
              <a:t>이면</a:t>
            </a:r>
            <a:r>
              <a:rPr lang="en-US" altLang="ko-KR" sz="2000" dirty="0"/>
              <a:t>) counting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1028292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D3E1794-7540-4D12-8584-EDAED970F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Result/Feedback..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E6A3F1-767E-4BDF-9C3E-0D8E1CF8FDE5}"/>
              </a:ext>
            </a:extLst>
          </p:cNvPr>
          <p:cNvSpPr txBox="1"/>
          <p:nvPr/>
        </p:nvSpPr>
        <p:spPr>
          <a:xfrm>
            <a:off x="3967243" y="5776693"/>
            <a:ext cx="216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‘flag’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초기화부 실수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119C485-F4A0-49BC-A436-610501D99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61" y="3840258"/>
            <a:ext cx="10671141" cy="153717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AC1C64A-AEA1-477A-9563-C1C373BD43DB}"/>
              </a:ext>
            </a:extLst>
          </p:cNvPr>
          <p:cNvCxnSpPr>
            <a:cxnSpLocks/>
          </p:cNvCxnSpPr>
          <p:nvPr/>
        </p:nvCxnSpPr>
        <p:spPr>
          <a:xfrm>
            <a:off x="5049141" y="5238951"/>
            <a:ext cx="0" cy="537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692516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LightSeedLeftStep">
      <a:dk1>
        <a:srgbClr val="000000"/>
      </a:dk1>
      <a:lt1>
        <a:srgbClr val="FFFFFF"/>
      </a:lt1>
      <a:dk2>
        <a:srgbClr val="243741"/>
      </a:dk2>
      <a:lt2>
        <a:srgbClr val="E8E7E2"/>
      </a:lt2>
      <a:accent1>
        <a:srgbClr val="7B8DE1"/>
      </a:accent1>
      <a:accent2>
        <a:srgbClr val="5EA8DB"/>
      </a:accent2>
      <a:accent3>
        <a:srgbClr val="5AB0AF"/>
      </a:accent3>
      <a:accent4>
        <a:srgbClr val="4DB488"/>
      </a:accent4>
      <a:accent5>
        <a:srgbClr val="4FB860"/>
      </a:accent5>
      <a:accent6>
        <a:srgbClr val="69B54E"/>
      </a:accent6>
      <a:hlink>
        <a:srgbClr val="8D8355"/>
      </a:hlink>
      <a:folHlink>
        <a:srgbClr val="7F7F7F"/>
      </a:folHlink>
    </a:clrScheme>
    <a:fontScheme name="Custom 7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272</Words>
  <Application>Microsoft Office PowerPoint</Application>
  <PresentationFormat>와이드스크린</PresentationFormat>
  <Paragraphs>41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Malgun Gothic Semilight</vt:lpstr>
      <vt:lpstr>Malgun Gothic</vt:lpstr>
      <vt:lpstr>Arial</vt:lpstr>
      <vt:lpstr>Corbel</vt:lpstr>
      <vt:lpstr>Helvetica</vt:lpstr>
      <vt:lpstr>ShojiVTI</vt:lpstr>
      <vt:lpstr>Group Word Checker</vt:lpstr>
      <vt:lpstr>About problem..</vt:lpstr>
      <vt:lpstr>Idea..</vt:lpstr>
      <vt:lpstr>Procedure.. </vt:lpstr>
      <vt:lpstr>Procedure..</vt:lpstr>
      <vt:lpstr>Result/Feedback..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Word Checker</dc:title>
  <dc:creator>재훈 추</dc:creator>
  <cp:lastModifiedBy>재훈 추</cp:lastModifiedBy>
  <cp:revision>11</cp:revision>
  <dcterms:created xsi:type="dcterms:W3CDTF">2021-05-17T08:35:13Z</dcterms:created>
  <dcterms:modified xsi:type="dcterms:W3CDTF">2021-05-20T11:40:41Z</dcterms:modified>
</cp:coreProperties>
</file>