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08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7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9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5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87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6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6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0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1" cap="none" spc="1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 descr="Rolls of blueprints">
            <a:extLst>
              <a:ext uri="{FF2B5EF4-FFF2-40B4-BE49-F238E27FC236}">
                <a16:creationId xmlns:a16="http://schemas.microsoft.com/office/drawing/2014/main" id="{6B0C70D5-ECF1-4854-B2F9-402E74E8E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b="1443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7483E4-33C0-42AF-9C66-5B914DB15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671" y="723672"/>
            <a:ext cx="2915296" cy="3884668"/>
          </a:xfrm>
        </p:spPr>
        <p:txBody>
          <a:bodyPr anchor="t">
            <a:normAutofit/>
          </a:bodyPr>
          <a:lstStyle/>
          <a:p>
            <a:r>
              <a:rPr lang="en-US" altLang="ko-KR" sz="3400">
                <a:solidFill>
                  <a:srgbClr val="FFFFFF"/>
                </a:solidFill>
              </a:rPr>
              <a:t>Repaint the Chessboard</a:t>
            </a:r>
            <a:endParaRPr lang="ko-KR" altLang="en-US" sz="34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BEEC9-ECC1-4BF5-8B46-BA99D3878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0670" y="5206622"/>
            <a:ext cx="2967797" cy="650314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rgbClr val="FFFFFF"/>
                </a:solidFill>
              </a:rPr>
              <a:t>Team SCV – Chu Jae Hun</a:t>
            </a:r>
            <a:endParaRPr lang="ko-KR" altLang="en-US" sz="1800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53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197B9-0FCD-4B6A-9B0C-45803773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618D2-43A1-460E-8B4B-7139EA78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 x N </a:t>
            </a:r>
            <a:r>
              <a:rPr lang="ko-KR" altLang="en-US" dirty="0"/>
              <a:t>크기의 보드 </a:t>
            </a:r>
            <a:r>
              <a:rPr lang="en-US" altLang="ko-KR" dirty="0"/>
              <a:t>-&gt; 8 x 8 </a:t>
            </a:r>
            <a:r>
              <a:rPr lang="ko-KR" altLang="en-US" dirty="0"/>
              <a:t>보드로 </a:t>
            </a:r>
            <a:r>
              <a:rPr lang="en-US" altLang="ko-KR" dirty="0"/>
              <a:t>repaint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n, m, matrix(with ‘B’, ‘W’)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5E664-80AF-4E17-ABA5-CA0EF344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4CAA0-7E98-4C61-B100-BCF3BEE5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60A7E-7316-4E02-8B1B-28698B2B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047D5-18BB-4D2E-A491-88E8912A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BE0D9-A8F7-448D-B0B2-8AAF540B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진행 단계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문제를 처음에는 이해하지 못함</a:t>
            </a:r>
            <a:r>
              <a:rPr lang="en-US" altLang="ko-KR" dirty="0"/>
              <a:t>. (8x8</a:t>
            </a:r>
            <a:r>
              <a:rPr lang="ko-KR" altLang="en-US" dirty="0"/>
              <a:t>을 돌면서 체스가 아닌 것을 고쳐가며 비교</a:t>
            </a:r>
            <a:r>
              <a:rPr lang="en-US" altLang="ko-KR" dirty="0"/>
              <a:t>? Or 8x8</a:t>
            </a:r>
            <a:r>
              <a:rPr lang="ko-KR" altLang="en-US" dirty="0"/>
              <a:t>을 다 돌고 마지막에 고치기</a:t>
            </a:r>
            <a:r>
              <a:rPr lang="en-US" altLang="ko-KR" dirty="0"/>
              <a:t>?)</a:t>
            </a:r>
          </a:p>
          <a:p>
            <a:pPr>
              <a:buFontTx/>
              <a:buChar char="-"/>
            </a:pPr>
            <a:r>
              <a:rPr lang="en-US" altLang="ko-KR" dirty="0"/>
              <a:t>‘B’,</a:t>
            </a:r>
            <a:r>
              <a:rPr lang="ko-KR" altLang="en-US" dirty="0"/>
              <a:t> </a:t>
            </a:r>
            <a:r>
              <a:rPr lang="en-US" altLang="ko-KR" dirty="0"/>
              <a:t>‘W’</a:t>
            </a:r>
            <a:r>
              <a:rPr lang="ko-KR" altLang="en-US" dirty="0"/>
              <a:t>로 구성된 혹은 </a:t>
            </a:r>
            <a:r>
              <a:rPr lang="en-US" altLang="ko-KR" dirty="0"/>
              <a:t>‘W’, ‘B’</a:t>
            </a:r>
            <a:r>
              <a:rPr lang="ko-KR" altLang="en-US" dirty="0"/>
              <a:t>로 구성된 </a:t>
            </a:r>
            <a:r>
              <a:rPr lang="en-US" altLang="ko-KR" dirty="0"/>
              <a:t>8x8 </a:t>
            </a:r>
            <a:r>
              <a:rPr lang="ko-KR" altLang="en-US" dirty="0"/>
              <a:t>체스판을 미리 초기화</a:t>
            </a:r>
            <a:r>
              <a:rPr lang="en-US" altLang="ko-KR" dirty="0"/>
              <a:t>? -&gt; </a:t>
            </a:r>
            <a:r>
              <a:rPr lang="ko-KR" altLang="en-US" dirty="0"/>
              <a:t>진행이 잘 안됨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일반화 </a:t>
            </a:r>
            <a:r>
              <a:rPr lang="en-US" altLang="ko-KR" dirty="0"/>
              <a:t>: 8*8</a:t>
            </a:r>
            <a:r>
              <a:rPr lang="ko-KR" altLang="en-US" dirty="0"/>
              <a:t>로 돌 때 </a:t>
            </a:r>
            <a:r>
              <a:rPr lang="en-US" altLang="ko-KR" dirty="0"/>
              <a:t>8*8</a:t>
            </a:r>
            <a:r>
              <a:rPr lang="ko-KR" altLang="en-US" dirty="0"/>
              <a:t>은 한번</a:t>
            </a:r>
            <a:r>
              <a:rPr lang="en-US" altLang="ko-KR" dirty="0"/>
              <a:t>, 9*9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), 10*10</a:t>
            </a:r>
            <a:r>
              <a:rPr lang="ko-KR" altLang="en-US" dirty="0"/>
              <a:t>은 </a:t>
            </a:r>
            <a:r>
              <a:rPr lang="en-US" altLang="ko-KR" dirty="0"/>
              <a:t>9</a:t>
            </a:r>
            <a:r>
              <a:rPr lang="ko-KR" altLang="en-US" dirty="0"/>
              <a:t>번으로 경우의 수 일반화 가능</a:t>
            </a:r>
            <a:r>
              <a:rPr lang="en-US" altLang="ko-KR" dirty="0"/>
              <a:t>. (for</a:t>
            </a:r>
            <a:r>
              <a:rPr lang="ko-KR" altLang="en-US" dirty="0"/>
              <a:t>문 사용한다는 생각</a:t>
            </a:r>
            <a:r>
              <a:rPr lang="en-US" altLang="ko-KR" dirty="0"/>
              <a:t>) , ‘B’</a:t>
            </a:r>
            <a:r>
              <a:rPr lang="ko-KR" altLang="en-US" dirty="0"/>
              <a:t>로 시작인지 </a:t>
            </a:r>
            <a:r>
              <a:rPr lang="en-US" altLang="ko-KR" dirty="0"/>
              <a:t>‘W’</a:t>
            </a:r>
            <a:r>
              <a:rPr lang="ko-KR" altLang="en-US" dirty="0"/>
              <a:t>로 시작인지 경우 나눔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5CC39-ADAD-4B61-A7C5-DB71808D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CCB49-AA66-41E7-A4E6-DBCF967D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83519-F39A-484C-9FDB-B07783FF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8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47BF6-BD9C-48F3-B130-4BC1A241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BEACE-61B3-404C-B743-2CDC1A08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부 및 초기화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n, m </a:t>
            </a:r>
            <a:r>
              <a:rPr lang="ko-KR" altLang="en-US" dirty="0"/>
              <a:t>사이즈 입력 받음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arr</a:t>
            </a:r>
            <a:r>
              <a:rPr lang="en-US" altLang="ko-KR" dirty="0"/>
              <a:t>-&gt;</a:t>
            </a:r>
            <a:r>
              <a:rPr lang="ko-KR" altLang="en-US" dirty="0"/>
              <a:t>행렬 입력 받을 변수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result-&gt;</a:t>
            </a:r>
            <a:r>
              <a:rPr lang="ko-KR" altLang="en-US" dirty="0"/>
              <a:t>칠하는 경우 나누어서 최솟값 구할 변수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7DCCB-C7BC-40EB-AE71-BCEB5DA9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EED00-9F9C-44C6-947E-DFCC8113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A7461-EDAE-44AE-9A33-2400CED8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90A7DD-0432-4433-B3D2-6A3C38B4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602" y="2108595"/>
            <a:ext cx="4227985" cy="25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5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B2AC0-2B90-4900-B41F-8C3D5A15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0B7ED-80A0-4194-93BB-E7FA6FFB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알고리즘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i</a:t>
            </a:r>
            <a:r>
              <a:rPr lang="en-US" altLang="ko-KR" dirty="0"/>
              <a:t>, j for</a:t>
            </a:r>
            <a:r>
              <a:rPr lang="ko-KR" altLang="en-US" dirty="0"/>
              <a:t>문은 경우의 수 제한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index_1, 2</a:t>
            </a:r>
            <a:r>
              <a:rPr lang="ko-KR" altLang="en-US" dirty="0"/>
              <a:t>는 각각 </a:t>
            </a:r>
            <a:r>
              <a:rPr lang="en-US" altLang="ko-KR" dirty="0"/>
              <a:t>‘B’, ‘W’</a:t>
            </a:r>
            <a:r>
              <a:rPr lang="ko-KR" altLang="en-US" dirty="0"/>
              <a:t>로 시작할 때 바꿔야 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개수를 세어 줄 변수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8</a:t>
            </a:r>
            <a:r>
              <a:rPr lang="ko-KR" altLang="en-US" dirty="0" err="1"/>
              <a:t>칸씩</a:t>
            </a:r>
            <a:r>
              <a:rPr lang="ko-KR" altLang="en-US" dirty="0"/>
              <a:t> 가로 세로 돌면서 </a:t>
            </a:r>
            <a:r>
              <a:rPr lang="en-US" altLang="ko-KR" dirty="0"/>
              <a:t>if(</a:t>
            </a:r>
            <a:r>
              <a:rPr lang="en-US" altLang="ko-KR" dirty="0" err="1"/>
              <a:t>k+l</a:t>
            </a:r>
            <a:r>
              <a:rPr lang="en-US" altLang="ko-KR" dirty="0"/>
              <a:t>) % 2 == 0</a:t>
            </a:r>
            <a:r>
              <a:rPr lang="en-US" altLang="ko-KR" dirty="0">
                <a:sym typeface="Wingdings" panose="05000000000000000000" pitchFamily="2" charset="2"/>
              </a:rPr>
              <a:t> k</a:t>
            </a:r>
            <a:r>
              <a:rPr lang="ko-KR" altLang="en-US" dirty="0">
                <a:sym typeface="Wingdings" panose="05000000000000000000" pitchFamily="2" charset="2"/>
              </a:rPr>
              <a:t>행 </a:t>
            </a:r>
            <a:r>
              <a:rPr lang="en-US" altLang="ko-KR" dirty="0">
                <a:sym typeface="Wingdings" panose="05000000000000000000" pitchFamily="2" charset="2"/>
              </a:rPr>
              <a:t>l</a:t>
            </a:r>
            <a:r>
              <a:rPr lang="ko-KR" altLang="en-US" dirty="0">
                <a:sym typeface="Wingdings" panose="05000000000000000000" pitchFamily="2" charset="2"/>
              </a:rPr>
              <a:t>열에서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K+l</a:t>
            </a:r>
            <a:r>
              <a:rPr lang="ko-KR" altLang="en-US" dirty="0">
                <a:sym typeface="Wingdings" panose="05000000000000000000" pitchFamily="2" charset="2"/>
              </a:rPr>
              <a:t>이 짝수이면 시작하는 색깔과 같은 것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- result</a:t>
            </a:r>
            <a:r>
              <a:rPr lang="ko-KR" altLang="en-US" dirty="0">
                <a:sym typeface="Wingdings" panose="05000000000000000000" pitchFamily="2" charset="2"/>
              </a:rPr>
              <a:t>에 넣고 최솟값을 찾음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0DF06-09F6-4503-8084-326232AA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2EB9D-FA6E-4B84-A747-9CD0A346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6111E-38E9-4275-B836-1BCE13BA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A21A60-2E38-4160-97DC-6696EC36F32A}"/>
              </a:ext>
            </a:extLst>
          </p:cNvPr>
          <p:cNvSpPr/>
          <p:nvPr/>
        </p:nvSpPr>
        <p:spPr>
          <a:xfrm>
            <a:off x="4096871" y="703687"/>
            <a:ext cx="2680447" cy="1404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1CEFA4-E39D-4728-B47C-9D2B132E1C88}"/>
              </a:ext>
            </a:extLst>
          </p:cNvPr>
          <p:cNvSpPr/>
          <p:nvPr/>
        </p:nvSpPr>
        <p:spPr>
          <a:xfrm>
            <a:off x="4392706" y="941294"/>
            <a:ext cx="412376" cy="3585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01C7E24-989F-4E69-BAD9-B9AC04152C89}"/>
              </a:ext>
            </a:extLst>
          </p:cNvPr>
          <p:cNvSpPr/>
          <p:nvPr/>
        </p:nvSpPr>
        <p:spPr>
          <a:xfrm>
            <a:off x="4970356" y="941294"/>
            <a:ext cx="412376" cy="3585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A6C9F7C-EE88-4D66-B96E-D919BD53370D}"/>
              </a:ext>
            </a:extLst>
          </p:cNvPr>
          <p:cNvSpPr/>
          <p:nvPr/>
        </p:nvSpPr>
        <p:spPr>
          <a:xfrm>
            <a:off x="4392706" y="1425070"/>
            <a:ext cx="412376" cy="3585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9077C0-109D-4585-BBD5-56320718B210}"/>
              </a:ext>
            </a:extLst>
          </p:cNvPr>
          <p:cNvSpPr/>
          <p:nvPr/>
        </p:nvSpPr>
        <p:spPr>
          <a:xfrm>
            <a:off x="4978713" y="1415469"/>
            <a:ext cx="412376" cy="3585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A5C04E-81C3-487B-A57C-2637FC021824}"/>
              </a:ext>
            </a:extLst>
          </p:cNvPr>
          <p:cNvSpPr/>
          <p:nvPr/>
        </p:nvSpPr>
        <p:spPr>
          <a:xfrm>
            <a:off x="5548007" y="941294"/>
            <a:ext cx="412376" cy="3585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55FF32-C648-40E1-8CD3-D795E22F4AC6}"/>
              </a:ext>
            </a:extLst>
          </p:cNvPr>
          <p:cNvSpPr/>
          <p:nvPr/>
        </p:nvSpPr>
        <p:spPr>
          <a:xfrm>
            <a:off x="6125657" y="941294"/>
            <a:ext cx="412376" cy="3585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A475DFC-C882-4A92-AD44-989BD29D06E8}"/>
              </a:ext>
            </a:extLst>
          </p:cNvPr>
          <p:cNvSpPr/>
          <p:nvPr/>
        </p:nvSpPr>
        <p:spPr>
          <a:xfrm>
            <a:off x="5548007" y="1425070"/>
            <a:ext cx="412376" cy="3585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3A3F22D-99F8-4ECA-BA56-DDB069866EC5}"/>
              </a:ext>
            </a:extLst>
          </p:cNvPr>
          <p:cNvSpPr/>
          <p:nvPr/>
        </p:nvSpPr>
        <p:spPr>
          <a:xfrm>
            <a:off x="6134014" y="1415469"/>
            <a:ext cx="412376" cy="3585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50C248-38C3-459D-9C99-98A31A560103}"/>
              </a:ext>
            </a:extLst>
          </p:cNvPr>
          <p:cNvSpPr txBox="1"/>
          <p:nvPr/>
        </p:nvSpPr>
        <p:spPr>
          <a:xfrm>
            <a:off x="4307355" y="61292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1, 1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2AB0F8-2931-453F-B2F3-B47004C5944A}"/>
              </a:ext>
            </a:extLst>
          </p:cNvPr>
          <p:cNvSpPr txBox="1"/>
          <p:nvPr/>
        </p:nvSpPr>
        <p:spPr>
          <a:xfrm>
            <a:off x="4916697" y="6129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1, 2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86EB99-04C2-49E6-BB28-96AF27324FB3}"/>
              </a:ext>
            </a:extLst>
          </p:cNvPr>
          <p:cNvSpPr txBox="1"/>
          <p:nvPr/>
        </p:nvSpPr>
        <p:spPr>
          <a:xfrm>
            <a:off x="5523326" y="60981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1, 3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E7DB2-8BC4-457A-B099-5C7A0FAB70EC}"/>
              </a:ext>
            </a:extLst>
          </p:cNvPr>
          <p:cNvSpPr txBox="1"/>
          <p:nvPr/>
        </p:nvSpPr>
        <p:spPr>
          <a:xfrm>
            <a:off x="6125657" y="63332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1, 4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C08FF3-9290-4479-9A40-9F8F2BF22C98}"/>
              </a:ext>
            </a:extLst>
          </p:cNvPr>
          <p:cNvSpPr txBox="1"/>
          <p:nvPr/>
        </p:nvSpPr>
        <p:spPr>
          <a:xfrm>
            <a:off x="4331032" y="18207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2, 1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7F3F9-0FE8-4B5B-85E3-41DB8A3C7950}"/>
              </a:ext>
            </a:extLst>
          </p:cNvPr>
          <p:cNvSpPr txBox="1"/>
          <p:nvPr/>
        </p:nvSpPr>
        <p:spPr>
          <a:xfrm>
            <a:off x="4916697" y="182074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2, 2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AE8DA6-B624-46EA-AEAD-91228E4EA4B7}"/>
              </a:ext>
            </a:extLst>
          </p:cNvPr>
          <p:cNvSpPr txBox="1"/>
          <p:nvPr/>
        </p:nvSpPr>
        <p:spPr>
          <a:xfrm>
            <a:off x="5532142" y="181436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2, 3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B45318-D443-484A-A12F-B937F5F3F8AA}"/>
              </a:ext>
            </a:extLst>
          </p:cNvPr>
          <p:cNvSpPr txBox="1"/>
          <p:nvPr/>
        </p:nvSpPr>
        <p:spPr>
          <a:xfrm>
            <a:off x="6131409" y="178742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2, 4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C405E0-2810-435D-8EA2-075EDD96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645" y="1768329"/>
            <a:ext cx="46101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6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1F2E9-A1ED-4C33-8FE5-4B8D8172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7EF3D-DA16-4709-806F-484CC2F6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697E6-9E5B-4CC8-9C69-95405667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6F04D-EE4E-4212-815B-B4CB2F2F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CF763-FE07-475F-A528-3CBE93CD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A9E5A1-72BC-49F2-BF38-63FBB03E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75" y="2261756"/>
            <a:ext cx="11029950" cy="34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19689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Elephant Univers Condensed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276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Microsoft GothicNeo</vt:lpstr>
      <vt:lpstr>Arial</vt:lpstr>
      <vt:lpstr>MemoVTI</vt:lpstr>
      <vt:lpstr>Repaint the Chessboard</vt:lpstr>
      <vt:lpstr>About Problem..</vt:lpstr>
      <vt:lpstr>Idea..</vt:lpstr>
      <vt:lpstr>Procedure..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Repaint the Chessboard</dc:title>
  <dc:creator>재훈 추</dc:creator>
  <cp:lastModifiedBy>재훈 추</cp:lastModifiedBy>
  <cp:revision>5</cp:revision>
  <dcterms:created xsi:type="dcterms:W3CDTF">2021-05-27T10:16:04Z</dcterms:created>
  <dcterms:modified xsi:type="dcterms:W3CDTF">2021-05-27T11:13:08Z</dcterms:modified>
</cp:coreProperties>
</file>