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7709C-6362-4020-9463-EC506960C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E31318-DD9A-4062-9749-5EEECAE4B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BCC70-D87B-4C0D-AA04-05A128E7A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AA7F3-CB8D-453B-B019-81C3E5A1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3BD81-0525-4F33-A982-B2B149E1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97067-C6EB-4185-8689-FB4C463A9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7CD3E-E67C-4D0E-8F60-54DA1597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C500C6-136F-4906-AC03-8A49FBC5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B2478-B2E3-4A4C-B00C-7E764E9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C2426-D671-43F2-815E-4402093B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1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7E2556-4B9D-4056-8C06-FFD67D9C7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084F4-B5F0-49E5-9DB6-B5AF8304D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5C688-2CAB-4832-ACFB-8FE97E89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1EC2D-4244-46C6-BB7C-04C81FEF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A62AB-4FA1-469E-8691-717526B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5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4FF1F-158C-4FD8-A737-EE6BEBA2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15012B-44A9-4251-B0E9-A1F26A50C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97446-2B4E-4066-AC16-BB285535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4F118-F6E7-4E5F-945B-BAA66088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0B76E-4389-4BD2-8CF9-4568F85B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32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5B67A-590E-40D3-99FA-9C58623E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14C71-874E-48D0-8843-FD45C2E5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6AD65-6001-4B1E-BBDB-11CE92FD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69EBE-C756-4FE5-9AA3-E5D54F14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6146C-9862-453C-8896-607CC50D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32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00DC5-C4D6-424D-B356-73D83447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B0DE1E-C801-4E24-8168-76270CD77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B95BB8-B043-47C1-98D4-EFCE03CDA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5B06C-EC12-4FAD-8E55-137E3987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6D96F4-2FE2-4577-B192-382CF7032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89BEE-8964-42FD-B847-7029D9F0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85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DC5E9-DF99-4D0A-B75A-EAB1D5DF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C1B90B-5FF2-4562-B320-BF79176B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5E690E-E93C-4689-BF88-D06D55EB7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C92E6C-3EB7-4896-AD06-C40C92ED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0541C2-BF22-46A9-B803-46EC967A8D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BD8B71-6FE4-4017-8E99-4C4C172B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B8075-A3DA-4C06-9751-9BC84916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431C25-7457-4B43-8C52-9499DDA4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1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E2914-F7F3-4AA6-9BA3-6C35E23E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269375-5EF6-49E6-A132-0E6DF314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FB633B-BECF-4C49-88F7-E7D2CEE4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A5E62-2ACC-409C-9517-08BED8E8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82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C17F63-B39C-49CB-8016-50DCB58B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5F61FF7-0A14-4883-95A5-2A4A02FB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45ACF-B42A-4B2C-9317-19BBA6F0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6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22880-6D5D-4FC3-BBAD-9430D3E1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2F1FE-BBCE-4643-A121-2E9A5F4D1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4B733-0814-484C-BE3E-06B61C55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CE695-F70F-4F30-8174-D36880CC9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6EDB1-5B86-44E3-842D-C5123C48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61ABC8-2379-435D-90B5-69FFA9F13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25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D5698-7072-4482-8D36-FA46822C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E714F-34D6-4591-AAE4-CA482FA1B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2DDD0-52DB-4677-988E-EBCF9973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502113-5F83-4EC1-A134-ED1E251B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5F4BF6-B1BB-477A-A28C-0F7E7A2F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F9D43-A1B1-4957-9C26-498E59D9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6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9C3599-80BD-438E-96DA-1E1EE6321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E93FE0-17BF-40BD-9452-93578AB65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621CE-AF66-40A9-8F9B-AD8FCBC48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0C05F-1818-4DCC-975A-A971E1F67AA1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0F4B5-5DE8-43AA-AE85-9EB1D5A5E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1F39E-38D1-4AFF-A308-AE4622917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ED837-7C17-4374-A918-B8E6C9D087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1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066119A3-F69C-4F72-A0FC-19F3CAD0A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74B0AC-8970-4C73-8D65-2000AD535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 sz="5200" dirty="0">
                <a:solidFill>
                  <a:srgbClr val="FFFFFF"/>
                </a:solidFill>
              </a:rPr>
              <a:t>Prime &amp; Palindrome</a:t>
            </a:r>
            <a:endParaRPr lang="ko-KR" altLang="en-US" sz="5200" dirty="0">
              <a:solidFill>
                <a:srgbClr val="FFFFFF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68A8B1-397A-4129-9E79-628079B4A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Team SCV – Chu Jae Hun</a:t>
            </a:r>
            <a:endParaRPr lang="ko-KR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1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51B98A-496A-438C-93BF-81BC46A3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About Problem..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09795-6D45-42C4-8BCF-E6C9F02F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4B16FD-F2D3-4AF3-A16F-CBBC204D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06" y="1839389"/>
            <a:ext cx="113823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0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E1D425-B128-41D4-B590-CB4F7AEA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Idea..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9D294-4189-487E-9386-9B8BC5C70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1 &lt;= n &lt;= 1,000,000 ? -&gt; </a:t>
            </a:r>
            <a:r>
              <a:rPr lang="en-US" altLang="ko-KR" sz="2400" b="1" dirty="0"/>
              <a:t>Eratosthenes Sieve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Palindrome </a:t>
            </a:r>
            <a:r>
              <a:rPr lang="ko-KR" altLang="en-US" sz="2400" dirty="0"/>
              <a:t>역순 비교</a:t>
            </a:r>
          </a:p>
        </p:txBody>
      </p:sp>
    </p:spTree>
    <p:extLst>
      <p:ext uri="{BB962C8B-B14F-4D97-AF65-F5344CB8AC3E}">
        <p14:creationId xmlns:p14="http://schemas.microsoft.com/office/powerpoint/2010/main" val="291239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D5C788-410E-4BA6-AA65-43E37A51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Procedure..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01AB3-197C-413F-9131-CF1FBAB1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380" y="2217343"/>
            <a:ext cx="5342774" cy="3959619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Eratosthenes sieve algorithm (MAX = 1000001)</a:t>
            </a:r>
          </a:p>
          <a:p>
            <a:r>
              <a:rPr lang="en-US" altLang="ko-KR" sz="2400" dirty="0"/>
              <a:t>Palindrome</a:t>
            </a:r>
            <a:r>
              <a:rPr lang="ko-KR" altLang="en-US" sz="2400" dirty="0"/>
              <a:t> </a:t>
            </a:r>
            <a:r>
              <a:rPr lang="en-US" altLang="ko-KR" sz="2400" dirty="0"/>
              <a:t>algorithm</a:t>
            </a:r>
            <a:r>
              <a:rPr lang="ko-KR" altLang="en-US" sz="2400" dirty="0"/>
              <a:t> </a:t>
            </a:r>
            <a:r>
              <a:rPr lang="en-US" altLang="ko-KR" sz="2400" dirty="0"/>
              <a:t>(</a:t>
            </a:r>
            <a:r>
              <a:rPr lang="ko-KR" altLang="en-US" sz="2400" dirty="0"/>
              <a:t>역순비교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If prime num? -&gt; break</a:t>
            </a:r>
          </a:p>
          <a:p>
            <a:r>
              <a:rPr lang="en-US" altLang="ko-KR" sz="2400" dirty="0"/>
              <a:t>If n == 1000000</a:t>
            </a:r>
          </a:p>
          <a:p>
            <a:pPr marL="0" indent="0">
              <a:buNone/>
            </a:pPr>
            <a:r>
              <a:rPr lang="en-US" altLang="ko-KR" sz="2400" dirty="0"/>
              <a:t>-&gt; 1000000</a:t>
            </a:r>
            <a:r>
              <a:rPr lang="ko-KR" altLang="en-US" sz="2400" dirty="0"/>
              <a:t>이상의 </a:t>
            </a:r>
            <a:r>
              <a:rPr lang="en-US" altLang="ko-KR" sz="2400" dirty="0"/>
              <a:t>prime &amp; palindrome = 1003001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B577A3-887D-4A3C-8A47-D60214EBD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6" y="1835835"/>
            <a:ext cx="6083002" cy="48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5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0B1680-8A97-4B70-B5A1-D266D765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Another Way..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2CEB6-97B1-4BD0-825D-45956F35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901" y="2217343"/>
            <a:ext cx="5861540" cy="395961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다른 소수 판별 방법 </a:t>
            </a:r>
            <a:r>
              <a:rPr lang="en-US" altLang="ko-KR" sz="2400" dirty="0"/>
              <a:t>(</a:t>
            </a:r>
            <a:r>
              <a:rPr lang="ko-KR" altLang="en-US" sz="2400" dirty="0"/>
              <a:t>절반까지 확인</a:t>
            </a:r>
            <a:r>
              <a:rPr lang="en-US" altLang="ko-KR" sz="2400" dirty="0"/>
              <a:t>) O(X^0.5)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7D1E8-636D-43E1-951D-B2407C29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07" y="1862691"/>
            <a:ext cx="4209683" cy="46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3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8B2658-9566-4BC7-A84E-9F202A24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Result/Feedback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6A36-D00B-4C0A-81F0-5CC5B077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ko-KR" altLang="en-US" sz="2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1F8D87-22CF-4964-A4BD-16BA1E39C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94" y="2181360"/>
            <a:ext cx="11353800" cy="391477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44188CFD-5390-4BAD-A3D5-1596C1CB2139}"/>
              </a:ext>
            </a:extLst>
          </p:cNvPr>
          <p:cNvSpPr/>
          <p:nvPr/>
        </p:nvSpPr>
        <p:spPr>
          <a:xfrm>
            <a:off x="7385538" y="2582426"/>
            <a:ext cx="753627" cy="532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183DC2-C842-43BD-AEBF-849851E8F1B1}"/>
              </a:ext>
            </a:extLst>
          </p:cNvPr>
          <p:cNvCxnSpPr/>
          <p:nvPr/>
        </p:nvCxnSpPr>
        <p:spPr>
          <a:xfrm flipV="1">
            <a:off x="7835153" y="2056477"/>
            <a:ext cx="394447" cy="525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94CAC0-68F3-49A8-84C8-4C4CBFE53D20}"/>
              </a:ext>
            </a:extLst>
          </p:cNvPr>
          <p:cNvSpPr txBox="1"/>
          <p:nvPr/>
        </p:nvSpPr>
        <p:spPr>
          <a:xfrm>
            <a:off x="8242499" y="1794037"/>
            <a:ext cx="11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sqrt </a:t>
            </a:r>
            <a:r>
              <a:rPr lang="ko-KR" altLang="en-US" dirty="0"/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30314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81</Words>
  <Application>Microsoft Office PowerPoint</Application>
  <PresentationFormat>와이드스크린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Prime &amp; Palindrome</vt:lpstr>
      <vt:lpstr>About Problem..</vt:lpstr>
      <vt:lpstr>Idea..</vt:lpstr>
      <vt:lpstr>Procedure..</vt:lpstr>
      <vt:lpstr>Another Way..</vt:lpstr>
      <vt:lpstr>Result/Feedback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&amp; Palindrome</dc:title>
  <dc:creator>재훈 추</dc:creator>
  <cp:lastModifiedBy>재훈 추</cp:lastModifiedBy>
  <cp:revision>3</cp:revision>
  <dcterms:created xsi:type="dcterms:W3CDTF">2021-07-26T07:02:10Z</dcterms:created>
  <dcterms:modified xsi:type="dcterms:W3CDTF">2021-07-26T07:24:39Z</dcterms:modified>
</cp:coreProperties>
</file>