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4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3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3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Open book">
            <a:extLst>
              <a:ext uri="{FF2B5EF4-FFF2-40B4-BE49-F238E27FC236}">
                <a16:creationId xmlns:a16="http://schemas.microsoft.com/office/drawing/2014/main" id="{3FA0EEC5-108C-432A-ACAA-C05FBF44F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D36C84-5277-4D8F-9955-48570A74E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Best Seller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1FBDCF-8460-4760-84D6-0A6BD3AFB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Team SCV – Chu Jae Hun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601ED-1152-4D6D-BBDD-DA96667C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About Problem..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FE8F8-063E-4501-B778-DE60AA85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75ED5A-7ABB-4F6F-B60A-37DDB054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924050"/>
            <a:ext cx="8306117" cy="4749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A88BE3-B865-4515-8C24-DBAF3830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853" y="2697861"/>
            <a:ext cx="857250" cy="31908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F80180-D7C5-45AA-8B7D-ACBC24743621}"/>
              </a:ext>
            </a:extLst>
          </p:cNvPr>
          <p:cNvCxnSpPr/>
          <p:nvPr/>
        </p:nvCxnSpPr>
        <p:spPr>
          <a:xfrm>
            <a:off x="9947103" y="4293298"/>
            <a:ext cx="777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BC6F4C0-E74C-429A-8A0C-DB77B9181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316" y="4145660"/>
            <a:ext cx="7429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2CB54-1F46-438C-AA35-F0E7F9FF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Idea..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BC3C0-25E2-4DC1-A4A5-4867713B4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책의 이름을 입력 받음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책의 개수를 하나씩 </a:t>
            </a:r>
            <a:r>
              <a:rPr lang="en-US" altLang="ko-KR" dirty="0"/>
              <a:t>count? -&gt; x</a:t>
            </a:r>
          </a:p>
          <a:p>
            <a:endParaRPr lang="en-US" altLang="ko-KR" dirty="0"/>
          </a:p>
          <a:p>
            <a:r>
              <a:rPr lang="en-US" altLang="ko-KR" dirty="0"/>
              <a:t>‘a’ : </a:t>
            </a:r>
            <a:r>
              <a:rPr lang="ko-KR" altLang="en-US" dirty="0"/>
              <a:t>개수  </a:t>
            </a:r>
            <a:r>
              <a:rPr lang="en-US" altLang="ko-KR" dirty="0"/>
              <a:t>‘b’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개수 </a:t>
            </a:r>
            <a:r>
              <a:rPr lang="en-US" altLang="ko-KR" dirty="0"/>
              <a:t>-&gt; dictionary</a:t>
            </a:r>
          </a:p>
        </p:txBody>
      </p:sp>
    </p:spTree>
    <p:extLst>
      <p:ext uri="{BB962C8B-B14F-4D97-AF65-F5344CB8AC3E}">
        <p14:creationId xmlns:p14="http://schemas.microsoft.com/office/powerpoint/2010/main" val="148992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516B-75EE-4E6F-A5BC-B40DBB17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Procedure..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57C48-2722-4588-9D97-01299AEB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dictionary = </a:t>
            </a:r>
            <a:r>
              <a:rPr lang="en-US" altLang="ko-KR" dirty="0" err="1"/>
              <a:t>dict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for loop 1) if in </a:t>
            </a:r>
            <a:r>
              <a:rPr lang="en-US" altLang="ko-KR" dirty="0" err="1"/>
              <a:t>dict</a:t>
            </a:r>
            <a:r>
              <a:rPr lang="en-US" altLang="ko-KR" dirty="0"/>
              <a:t>? -&gt; count++ (keys())</a:t>
            </a:r>
          </a:p>
          <a:p>
            <a:r>
              <a:rPr lang="en-US" altLang="ko-KR" dirty="0"/>
              <a:t>for loop 2) max sold number of books</a:t>
            </a:r>
          </a:p>
          <a:p>
            <a:r>
              <a:rPr lang="en-US" altLang="ko-KR" dirty="0"/>
              <a:t>(values())</a:t>
            </a:r>
          </a:p>
          <a:p>
            <a:endParaRPr lang="en-US" altLang="ko-KR" dirty="0"/>
          </a:p>
          <a:p>
            <a:r>
              <a:rPr lang="en-US" altLang="ko-KR" dirty="0"/>
              <a:t>sort()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5086A6-365C-4981-B973-63E1D3A9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945767"/>
            <a:ext cx="5640889" cy="45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9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53427-DC27-4E4B-9F3F-27EF8902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Result/Feedback</a:t>
            </a:r>
            <a:endParaRPr lang="ko-KR" altLang="en-US" sz="4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D1755-2CDD-49F3-AF1C-9AF89ACB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5E2DFC-A6E7-4B70-8EE0-172EE739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4013"/>
            <a:ext cx="12192000" cy="29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507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7E8"/>
      </a:lt2>
      <a:accent1>
        <a:srgbClr val="C1988C"/>
      </a:accent1>
      <a:accent2>
        <a:srgbClr val="B5A17C"/>
      </a:accent2>
      <a:accent3>
        <a:srgbClr val="A3A67E"/>
      </a:accent3>
      <a:accent4>
        <a:srgbClr val="8FAA74"/>
      </a:accent4>
      <a:accent5>
        <a:srgbClr val="86AB82"/>
      </a:accent5>
      <a:accent6>
        <a:srgbClr val="77AF89"/>
      </a:accent6>
      <a:hlink>
        <a:srgbClr val="5C8A99"/>
      </a:hlink>
      <a:folHlink>
        <a:srgbClr val="7F7F7F"/>
      </a:folHlink>
    </a:clrScheme>
    <a:fontScheme name="Bierstad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74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Microsoft GothicNeo</vt:lpstr>
      <vt:lpstr>Arial</vt:lpstr>
      <vt:lpstr>GestaltVTI</vt:lpstr>
      <vt:lpstr>Best Seller</vt:lpstr>
      <vt:lpstr>About Problem..</vt:lpstr>
      <vt:lpstr>Idea..</vt:lpstr>
      <vt:lpstr>Procedure..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Seller</dc:title>
  <dc:creator>재훈 추</dc:creator>
  <cp:lastModifiedBy>재훈 추</cp:lastModifiedBy>
  <cp:revision>1</cp:revision>
  <dcterms:created xsi:type="dcterms:W3CDTF">2022-03-03T07:42:03Z</dcterms:created>
  <dcterms:modified xsi:type="dcterms:W3CDTF">2022-03-03T07:58:59Z</dcterms:modified>
</cp:coreProperties>
</file>