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9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6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2075FC-17D3-46A4-83B0-56EF8928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Cutting Tree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00B4C-C469-4DF6-8785-E096FB52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Team SCV – Chu Jae Hun</a:t>
            </a:r>
            <a:endParaRPr lang="ko-KR" alt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 descr="Pine tree on a field filled with snow">
            <a:extLst>
              <a:ext uri="{FF2B5EF4-FFF2-40B4-BE49-F238E27FC236}">
                <a16:creationId xmlns:a16="http://schemas.microsoft.com/office/drawing/2014/main" id="{4C46E393-01C7-40B9-9562-6843F8F9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9" r="14595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21ED-6C60-414E-A09B-8FB4BCFE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D0E2B-F05B-4A93-8B96-0A3A7C02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A6203-C667-47C4-A9F0-1A06A260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442525"/>
            <a:ext cx="10115292" cy="48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0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95BA-940E-4209-B361-A4CE64C6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41F48-8024-4E64-BB60-F11F5E6E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Parametric Search? </a:t>
            </a:r>
          </a:p>
          <a:p>
            <a:pPr marL="0" indent="0">
              <a:buNone/>
            </a:pPr>
            <a:r>
              <a:rPr lang="en-US" altLang="ko-KR" dirty="0"/>
              <a:t>-&gt; ＇</a:t>
            </a:r>
            <a:r>
              <a:rPr lang="ko-KR" altLang="en-US" dirty="0"/>
              <a:t>원하는 조건을 만족하는 가장 알맞은 값을 찾는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이진 탐색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적절한 </a:t>
            </a:r>
            <a:r>
              <a:rPr lang="en-US" altLang="ko-KR" dirty="0"/>
              <a:t>h</a:t>
            </a:r>
            <a:r>
              <a:rPr lang="ko-KR" altLang="en-US" dirty="0"/>
              <a:t>까지 반복적인 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314078-FBB1-4ECF-AFBC-6242AC21AED3}"/>
              </a:ext>
            </a:extLst>
          </p:cNvPr>
          <p:cNvSpPr/>
          <p:nvPr/>
        </p:nvSpPr>
        <p:spPr>
          <a:xfrm>
            <a:off x="5791200" y="233275"/>
            <a:ext cx="49339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46954B-5343-452D-B16F-666EF6760D7A}"/>
              </a:ext>
            </a:extLst>
          </p:cNvPr>
          <p:cNvSpPr/>
          <p:nvPr/>
        </p:nvSpPr>
        <p:spPr>
          <a:xfrm>
            <a:off x="5791200" y="919237"/>
            <a:ext cx="3792071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27D77A-A7E7-4E82-876B-514995CDF712}"/>
              </a:ext>
            </a:extLst>
          </p:cNvPr>
          <p:cNvSpPr/>
          <p:nvPr/>
        </p:nvSpPr>
        <p:spPr>
          <a:xfrm>
            <a:off x="5791200" y="1630954"/>
            <a:ext cx="3182471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576CA-21BF-40FC-9273-9B5824577D43}"/>
              </a:ext>
            </a:extLst>
          </p:cNvPr>
          <p:cNvSpPr/>
          <p:nvPr/>
        </p:nvSpPr>
        <p:spPr>
          <a:xfrm>
            <a:off x="5791200" y="2342671"/>
            <a:ext cx="49339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623484-23BF-4615-9CA7-146BFD66B541}"/>
              </a:ext>
            </a:extLst>
          </p:cNvPr>
          <p:cNvCxnSpPr>
            <a:cxnSpLocks/>
          </p:cNvCxnSpPr>
          <p:nvPr/>
        </p:nvCxnSpPr>
        <p:spPr>
          <a:xfrm>
            <a:off x="8166847" y="71718"/>
            <a:ext cx="0" cy="32183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1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7AF0-DA55-4551-B9F3-2FF41037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DC53D-CDA9-4F13-B9A9-6773B5C8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449" y="2113199"/>
            <a:ext cx="6516687" cy="3979625"/>
          </a:xfrm>
        </p:spPr>
        <p:txBody>
          <a:bodyPr/>
          <a:lstStyle/>
          <a:p>
            <a:r>
              <a:rPr lang="en-US" altLang="ko-KR" dirty="0"/>
              <a:t>Input </a:t>
            </a:r>
          </a:p>
          <a:p>
            <a:r>
              <a:rPr lang="en-US" altLang="ko-KR" dirty="0"/>
              <a:t>Start, end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첫 시작은 </a:t>
            </a:r>
            <a:r>
              <a:rPr lang="en-US" altLang="ko-KR" dirty="0"/>
              <a:t>0, end</a:t>
            </a:r>
            <a:r>
              <a:rPr lang="ko-KR" altLang="en-US" dirty="0"/>
              <a:t>는 가장 긴 길이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반복적인 이진 탐색</a:t>
            </a:r>
            <a:endParaRPr lang="en-US" altLang="ko-KR" dirty="0"/>
          </a:p>
          <a:p>
            <a:r>
              <a:rPr lang="ko-KR" altLang="en-US" dirty="0"/>
              <a:t>나무 높이가 부족할 때 더 자름</a:t>
            </a:r>
            <a:endParaRPr lang="en-US" altLang="ko-KR" dirty="0"/>
          </a:p>
          <a:p>
            <a:r>
              <a:rPr lang="ko-KR" altLang="en-US" dirty="0"/>
              <a:t>높이가 충분할 때 덜 자름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67650-1C09-4C26-BEE6-3E594A7B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86" y="1505510"/>
            <a:ext cx="4000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D19C-FB41-4226-9372-20B1C8A9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E3F1C-3A7A-4B56-B7A6-99A3F5DE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B0ECA-05D9-45F4-BACB-C83DD9B2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4" y="2113199"/>
            <a:ext cx="11118163" cy="29541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4E043D-6706-475F-A9F5-2FC68B0FDAC6}"/>
              </a:ext>
            </a:extLst>
          </p:cNvPr>
          <p:cNvCxnSpPr/>
          <p:nvPr/>
        </p:nvCxnSpPr>
        <p:spPr>
          <a:xfrm>
            <a:off x="4532780" y="4776787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BCDE0A-B9BA-4757-BFDD-D156B720F91D}"/>
              </a:ext>
            </a:extLst>
          </p:cNvPr>
          <p:cNvSpPr txBox="1"/>
          <p:nvPr/>
        </p:nvSpPr>
        <p:spPr>
          <a:xfrm>
            <a:off x="3890682" y="5395396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반복적 수행이라 </a:t>
            </a:r>
            <a:r>
              <a:rPr lang="en-US" altLang="ko-KR" dirty="0"/>
              <a:t>python 3</a:t>
            </a:r>
            <a:r>
              <a:rPr lang="ko-KR" altLang="en-US" dirty="0"/>
              <a:t>에서는 시간초과가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042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427"/>
      </a:dk2>
      <a:lt2>
        <a:srgbClr val="E2E4E8"/>
      </a:lt2>
      <a:accent1>
        <a:srgbClr val="B99D77"/>
      </a:accent1>
      <a:accent2>
        <a:srgbClr val="BC877D"/>
      </a:accent2>
      <a:accent3>
        <a:srgbClr val="C894A1"/>
      </a:accent3>
      <a:accent4>
        <a:srgbClr val="BC7DA7"/>
      </a:accent4>
      <a:accent5>
        <a:srgbClr val="C292C7"/>
      </a:accent5>
      <a:accent6>
        <a:srgbClr val="9C7DBC"/>
      </a:accent6>
      <a:hlink>
        <a:srgbClr val="6582A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Microsoft GothicNeo</vt:lpstr>
      <vt:lpstr>Arial</vt:lpstr>
      <vt:lpstr>3DFloatVTI</vt:lpstr>
      <vt:lpstr>Cutting Tree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Tree</dc:title>
  <dc:creator>재훈 추</dc:creator>
  <cp:lastModifiedBy>재훈 추</cp:lastModifiedBy>
  <cp:revision>1</cp:revision>
  <dcterms:created xsi:type="dcterms:W3CDTF">2021-08-02T10:50:44Z</dcterms:created>
  <dcterms:modified xsi:type="dcterms:W3CDTF">2021-08-02T11:01:33Z</dcterms:modified>
</cp:coreProperties>
</file>