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09E8-DC5F-48AE-ABB9-7E4E8950F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FBCA-0325-4466-AA7C-E190B15C0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BF95C-B362-4514-A482-2522FB06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FE957-8FF9-4218-9F91-1098B065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501E0-9E7F-4A20-9461-9F273B43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BFA97-DEBC-4C5E-BAB1-3DEB6C4C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E92026-F3E5-492D-B51B-D96081B1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2525D-11B1-4131-BA6C-4AAFF7E3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03284-445B-47DD-8605-92EC462C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7106-2E4C-4C4B-8420-7A95CE3E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4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7B6E42-7674-4D4E-B654-62AC01D25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F47B0A-1241-4574-AF62-9FAA07D82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85A2F-9C45-468D-A582-4139400C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F2F3C-7920-45A6-80F3-23997B5A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B3325-E5AE-4E75-9316-8AF8110E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2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85A56-03B9-4D5B-9E17-8C3F6324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1974A-0A3D-4EE2-859F-A6E5D46B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4C2E4-5BE5-43D4-9F18-A0B584AD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4E160-1318-4A07-87FB-CFF38402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5E252-5312-401A-BB53-8200D972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0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E989-F385-44C2-8CDD-1E89ED4D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F682E-24FF-4CEA-9280-E969DB72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0E36B-2861-4EE2-AE84-878508E0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B5B64-5357-465D-86CF-504EFC04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1FC8D-9D33-4512-A917-9FC41E56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794C7-7D51-45C1-904D-E4229701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4D5E0-19C4-483C-84B2-0C935568E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3169C-5833-4BAF-8B6B-1E929FFE3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7DCB7-DA08-4C94-BAF4-DD26209B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7BE76-E4B6-45DF-BDFB-8D95B054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116E7-9A82-4C5F-AA7A-C218AEE8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1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BDA67-EDB2-439B-89CA-35607242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423BA-FC8B-4D28-957F-1BB62C5F5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F92085-D7C8-400E-87D6-A50E361FA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1FE7CA-A107-4488-AA7D-CAD54CC30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07DAF0-747D-40B4-B2A3-A3398EE4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112F82-7687-49D0-AFD3-65C8984D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FD001E-D940-4B1C-95D4-BCF5773A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50A0E0-C071-4EF7-9C39-F09CA5B7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754F5-C9C1-4A74-9E42-8606B33E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0689D-75E4-4888-9A68-BD297246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C5DAFF-7156-453D-B62E-C758873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DE4F49-ABD3-4281-8CB7-ECDB07DF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3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845E33-A64F-467C-9346-3B08C71A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A2502-D2AE-4A96-BD78-7E54E0AD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7D0475-1FBB-4A2B-A511-D41A2B57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5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CF3F9-9334-415F-8522-2A0BF667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E0940-FFBD-4FA8-9D8D-BD931A8C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1A9B1-E5B8-488A-B9D7-82D4D82F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8A81B-5144-4370-894B-5EF4F275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2DFEE-5FC2-4EA6-8FCF-5BEDB8AE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A94C1-6DB3-4533-B846-A617E916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7B713-73B8-4DFE-B845-BE681419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D92CD-4B57-428A-988E-1007382B0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BC085-B453-4C24-88C4-47A7C429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BDD1E-C5F7-48DC-8AF4-A9510EE9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CBC66-D2C9-4F01-92BC-BCDD6361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1E075-6C95-48F3-8522-E3853383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8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1EF3E1-FB35-429B-8F52-9925E3E7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EC2A0-70B8-4E58-A207-F4D92361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69AA7-DB59-4AC8-9CAE-CD05D7C9D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19F3-A4E4-4E5A-BF60-5F4300FCFB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73F06-8056-435F-9F3C-EE34C13F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3A129-9B4D-4107-AD02-C2AAADDB2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B7754-2B58-42DD-9C38-FED79A495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ABDA3-C2D8-4DCA-A09D-B0C1C0BDD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268C37-E6AE-462C-A743-020C5C9EC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Team SCV – Chu Jae Hun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1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6B22-D994-4DAF-9A35-DAE4890E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E1FCB-5EF8-4FA6-8906-40A57336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B2BC27-ABEA-4873-918A-235E3A39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11" y="1536652"/>
            <a:ext cx="9313059" cy="49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7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8B26-9825-488E-A803-A6F05C3F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A4E1F-8909-4E2D-937E-178F716F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&lt;Before&gt;</a:t>
            </a:r>
          </a:p>
          <a:p>
            <a:pPr marL="0" indent="0">
              <a:buNone/>
            </a:pPr>
            <a:r>
              <a:rPr lang="ko-KR" altLang="en-US" sz="2400"/>
              <a:t>반사되는 경우 </a:t>
            </a:r>
            <a:r>
              <a:rPr lang="en-US" altLang="ko-KR" sz="2400"/>
              <a:t>-&gt; </a:t>
            </a:r>
            <a:r>
              <a:rPr lang="ko-KR" altLang="en-US" sz="2400"/>
              <a:t>경계에 닿았을 때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경계 </a:t>
            </a:r>
            <a:r>
              <a:rPr lang="en-US" altLang="ko-KR" sz="2400"/>
              <a:t>-&gt; x or y</a:t>
            </a:r>
            <a:r>
              <a:rPr lang="ko-KR" altLang="en-US" sz="2400"/>
              <a:t> </a:t>
            </a:r>
            <a:r>
              <a:rPr lang="en-US" altLang="ko-KR" sz="2400"/>
              <a:t>== 0   or  x or y == w, h</a:t>
            </a:r>
          </a:p>
          <a:p>
            <a:pPr marL="0" indent="0">
              <a:buNone/>
            </a:pPr>
            <a:r>
              <a:rPr lang="en-US" altLang="ko-KR" sz="2400"/>
              <a:t>x += 1 x -= 1 y += 1 y -= 1</a:t>
            </a:r>
          </a:p>
          <a:p>
            <a:pPr marL="0" indent="0">
              <a:buNone/>
            </a:pPr>
            <a:r>
              <a:rPr lang="en-US" altLang="ko-KR" sz="2400"/>
              <a:t>-&gt; if</a:t>
            </a:r>
            <a:r>
              <a:rPr lang="ko-KR" altLang="en-US" sz="2400"/>
              <a:t>문 여러 개 </a:t>
            </a:r>
            <a:r>
              <a:rPr lang="en-US" altLang="ko-KR" sz="1600">
                <a:solidFill>
                  <a:srgbClr val="FF0000"/>
                </a:solidFill>
              </a:rPr>
              <a:t>(time limit exceeded)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&lt;After&gt;</a:t>
            </a:r>
          </a:p>
          <a:p>
            <a:pPr marL="0" indent="0">
              <a:buNone/>
            </a:pPr>
            <a:r>
              <a:rPr lang="en-US" altLang="ko-KR" sz="2400"/>
              <a:t>x, y </a:t>
            </a:r>
            <a:r>
              <a:rPr lang="ko-KR" altLang="en-US" sz="2400"/>
              <a:t>좌표 모두 왼쪽 벽 오른쪽 벽 어디에 반사되어도 각 좌표가 갈 수 있는 범위는 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714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CB989-3689-4A46-818E-7C8FF4DB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before..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C067A-0029-48A5-893D-A9B3EE1A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B3B478-E842-4357-861A-E5F46214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106" y="0"/>
            <a:ext cx="5924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BBFB4-9790-4935-9632-444FA6F6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after..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15B7B-EDA8-4902-B1BE-86EA23C4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474" y="1825625"/>
            <a:ext cx="641032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</a:t>
            </a:r>
            <a:r>
              <a:rPr lang="ko-KR" altLang="en-US" dirty="0"/>
              <a:t>가 최대 움직일 수 있는 범위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[0, 1, 2, 3, 4, 5, 6 | 5, 4, 3, 2, 1, 0] (w*2)</a:t>
            </a:r>
          </a:p>
          <a:p>
            <a:pPr marL="0" indent="0">
              <a:buNone/>
            </a:pPr>
            <a:r>
              <a:rPr lang="en-US" altLang="ko-KR" dirty="0"/>
              <a:t>Q</a:t>
            </a:r>
            <a:r>
              <a:rPr lang="ko-KR" altLang="en-US" dirty="0"/>
              <a:t>가 최대 움직일 수 있는 범위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[0, 1, 2, 3, 4 | 3, 2, 1, 0] (h*2)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%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좌표 </a:t>
            </a:r>
            <a:r>
              <a:rPr lang="en-US" altLang="ko-KR" dirty="0"/>
              <a:t>+ t) % </a:t>
            </a:r>
            <a:r>
              <a:rPr lang="ko-KR" altLang="en-US" dirty="0"/>
              <a:t>범위 </a:t>
            </a:r>
            <a:r>
              <a:rPr lang="en-US" altLang="ko-KR" dirty="0"/>
              <a:t>-&gt; </a:t>
            </a:r>
            <a:r>
              <a:rPr lang="ko-KR" altLang="en-US" dirty="0"/>
              <a:t>최종 좌표 위치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C48B-1DBC-4919-9AF7-5BA7A573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6" y="1367631"/>
            <a:ext cx="35909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ED1FF-3D5E-4CC2-A003-BA7C0961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BBB52-6CA0-4247-AB8E-79313370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6865"/>
            <a:ext cx="10515600" cy="1506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대회 느낀 점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</a:rPr>
              <a:t>(</a:t>
            </a: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궁서체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</a:rPr>
              <a:t>: </a:t>
            </a:r>
            <a:r>
              <a:rPr lang="ko-KR" altLang="en-US" sz="2400" dirty="0" err="1">
                <a:latin typeface="궁서" panose="02030600000101010101" pitchFamily="18" charset="-127"/>
                <a:ea typeface="궁서" panose="02030600000101010101" pitchFamily="18" charset="-127"/>
              </a:rPr>
              <a:t>편협된</a:t>
            </a: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 생각보다 넓은 방면의 생각을 하면서 </a:t>
            </a:r>
            <a:r>
              <a:rPr lang="ko-KR" altLang="en-US" sz="2400" dirty="0" err="1">
                <a:latin typeface="궁서" panose="02030600000101010101" pitchFamily="18" charset="-127"/>
                <a:ea typeface="궁서" panose="02030600000101010101" pitchFamily="18" charset="-127"/>
              </a:rPr>
              <a:t>풀어야겠다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 다 </a:t>
            </a:r>
            <a:r>
              <a:rPr lang="ko-KR" altLang="en-US" sz="2400" dirty="0" err="1">
                <a:latin typeface="궁서" panose="02030600000101010101" pitchFamily="18" charset="-127"/>
                <a:ea typeface="궁서" panose="02030600000101010101" pitchFamily="18" charset="-127"/>
              </a:rPr>
              <a:t>풀어야겠다는</a:t>
            </a: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 욕심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</a:rPr>
              <a:t>x </a:t>
            </a: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하나를 풀더라도 정확하게 </a:t>
            </a:r>
            <a:r>
              <a:rPr lang="ko-KR" altLang="en-US" sz="2400" dirty="0" err="1">
                <a:latin typeface="궁서" panose="02030600000101010101" pitchFamily="18" charset="-127"/>
                <a:ea typeface="궁서" panose="02030600000101010101" pitchFamily="18" charset="-127"/>
              </a:rPr>
              <a:t>풀어야겠다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0B2EF-BAA7-41C2-BE36-BAE25823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65" y="1367959"/>
            <a:ext cx="9266870" cy="30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3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22</TotalTime>
  <Words>195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궁서</vt:lpstr>
      <vt:lpstr>맑은 고딕</vt:lpstr>
      <vt:lpstr>Arial</vt:lpstr>
      <vt:lpstr>Office 테마</vt:lpstr>
      <vt:lpstr>Ant</vt:lpstr>
      <vt:lpstr>About Problem..</vt:lpstr>
      <vt:lpstr>Idea..</vt:lpstr>
      <vt:lpstr>Procedure before..</vt:lpstr>
      <vt:lpstr>Procedure after..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</dc:title>
  <dc:creator>재훈 추</dc:creator>
  <cp:lastModifiedBy>재훈 추</cp:lastModifiedBy>
  <cp:revision>1</cp:revision>
  <dcterms:created xsi:type="dcterms:W3CDTF">2021-11-25T05:49:02Z</dcterms:created>
  <dcterms:modified xsi:type="dcterms:W3CDTF">2021-11-25T06:11:35Z</dcterms:modified>
</cp:coreProperties>
</file>