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2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2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3200" b="1" kern="1200" cap="none" spc="9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Tx/>
        <a:buNone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2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최신식 거실 인테리어">
            <a:extLst>
              <a:ext uri="{FF2B5EF4-FFF2-40B4-BE49-F238E27FC236}">
                <a16:creationId xmlns:a16="http://schemas.microsoft.com/office/drawing/2014/main" id="{516F4C5C-4C87-4514-98AE-AD89DA36E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2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4479CA-66A2-4A05-85A2-409829072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ko-KR" altLang="en-US"/>
              <a:t>바닥 장식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DBF754-C81B-4F23-AC7E-7C4D872A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altLang="ko-KR"/>
              <a:t>Team</a:t>
            </a:r>
            <a:r>
              <a:rPr lang="ko-KR" altLang="en-US"/>
              <a:t> </a:t>
            </a:r>
            <a:r>
              <a:rPr lang="en-US" altLang="ko-KR"/>
              <a:t>SCV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Chu</a:t>
            </a:r>
            <a:r>
              <a:rPr lang="ko-KR" altLang="en-US"/>
              <a:t> </a:t>
            </a:r>
            <a:r>
              <a:rPr lang="en-US" altLang="ko-KR"/>
              <a:t>Jae</a:t>
            </a:r>
            <a:r>
              <a:rPr lang="ko-KR" altLang="en-US"/>
              <a:t> </a:t>
            </a:r>
            <a:r>
              <a:rPr lang="en-US" altLang="ko-KR"/>
              <a:t>Hun</a:t>
            </a:r>
            <a:endParaRPr lang="ko-KR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C80C8-543F-4C36-9530-3FCE9B19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28F9D-83BA-4BF8-9454-DD1583AB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A820B9-31A0-4BFC-8EFF-FA723E7E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578"/>
            <a:ext cx="12192000" cy="3633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7D3D57-5885-4C59-9C6F-49D0FF3D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647" y="345440"/>
            <a:ext cx="1343025" cy="25908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C4A4FC0-173B-41DA-8A58-BC998D96B3BD}"/>
              </a:ext>
            </a:extLst>
          </p:cNvPr>
          <p:cNvSpPr/>
          <p:nvPr/>
        </p:nvSpPr>
        <p:spPr>
          <a:xfrm>
            <a:off x="8606472" y="856531"/>
            <a:ext cx="1473200" cy="231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742544-E086-459B-8BD1-0E41A5EAEB27}"/>
              </a:ext>
            </a:extLst>
          </p:cNvPr>
          <p:cNvSpPr/>
          <p:nvPr/>
        </p:nvSpPr>
        <p:spPr>
          <a:xfrm>
            <a:off x="8848165" y="1088068"/>
            <a:ext cx="134470" cy="1619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45390B-C6D4-4139-B9D0-8DFC2AEAFECA}"/>
              </a:ext>
            </a:extLst>
          </p:cNvPr>
          <p:cNvSpPr/>
          <p:nvPr/>
        </p:nvSpPr>
        <p:spPr>
          <a:xfrm>
            <a:off x="9744635" y="1062830"/>
            <a:ext cx="134470" cy="1619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4369E2E-F950-436A-97CA-34C69F680F6F}"/>
              </a:ext>
            </a:extLst>
          </p:cNvPr>
          <p:cNvSpPr/>
          <p:nvPr/>
        </p:nvSpPr>
        <p:spPr>
          <a:xfrm>
            <a:off x="8978340" y="1383029"/>
            <a:ext cx="134470" cy="1029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2824CE-C75A-4177-ADA7-85FF768EB678}"/>
              </a:ext>
            </a:extLst>
          </p:cNvPr>
          <p:cNvSpPr/>
          <p:nvPr/>
        </p:nvSpPr>
        <p:spPr>
          <a:xfrm>
            <a:off x="9610165" y="1368144"/>
            <a:ext cx="134470" cy="10293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9B0BC37-A7C0-490B-B938-747926615C33}"/>
              </a:ext>
            </a:extLst>
          </p:cNvPr>
          <p:cNvSpPr/>
          <p:nvPr/>
        </p:nvSpPr>
        <p:spPr>
          <a:xfrm>
            <a:off x="9100848" y="1592907"/>
            <a:ext cx="112245" cy="609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B163AA-0F10-40C1-98B2-872B7ABDC190}"/>
              </a:ext>
            </a:extLst>
          </p:cNvPr>
          <p:cNvSpPr/>
          <p:nvPr/>
        </p:nvSpPr>
        <p:spPr>
          <a:xfrm>
            <a:off x="9476879" y="1589649"/>
            <a:ext cx="112245" cy="609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0C1FCE2-FC8D-4AEC-BC8D-0C34AF3F1475}"/>
              </a:ext>
            </a:extLst>
          </p:cNvPr>
          <p:cNvSpPr/>
          <p:nvPr/>
        </p:nvSpPr>
        <p:spPr>
          <a:xfrm>
            <a:off x="8606472" y="2667537"/>
            <a:ext cx="1473200" cy="231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53E4C0-18C2-4142-9ECB-28A098A9155E}"/>
              </a:ext>
            </a:extLst>
          </p:cNvPr>
          <p:cNvSpPr/>
          <p:nvPr/>
        </p:nvSpPr>
        <p:spPr>
          <a:xfrm>
            <a:off x="8966966" y="1161193"/>
            <a:ext cx="785196" cy="182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51E8E8-CD77-45D0-81B5-2BB9E6161041}"/>
              </a:ext>
            </a:extLst>
          </p:cNvPr>
          <p:cNvSpPr/>
          <p:nvPr/>
        </p:nvSpPr>
        <p:spPr>
          <a:xfrm>
            <a:off x="8978340" y="2361635"/>
            <a:ext cx="785196" cy="182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B98B35-6385-46A3-8415-A43033EC75A4}"/>
              </a:ext>
            </a:extLst>
          </p:cNvPr>
          <p:cNvSpPr/>
          <p:nvPr/>
        </p:nvSpPr>
        <p:spPr>
          <a:xfrm>
            <a:off x="9067212" y="1458027"/>
            <a:ext cx="606368" cy="179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61CEDC-2F6C-4D32-9B92-FAB7C59767B2}"/>
              </a:ext>
            </a:extLst>
          </p:cNvPr>
          <p:cNvSpPr/>
          <p:nvPr/>
        </p:nvSpPr>
        <p:spPr>
          <a:xfrm>
            <a:off x="9093200" y="2066991"/>
            <a:ext cx="606368" cy="179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490622B-3D81-45C1-A401-17B2B9285425}"/>
              </a:ext>
            </a:extLst>
          </p:cNvPr>
          <p:cNvSpPr/>
          <p:nvPr/>
        </p:nvSpPr>
        <p:spPr>
          <a:xfrm>
            <a:off x="9076523" y="1772172"/>
            <a:ext cx="606368" cy="1794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8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0B288-D767-4E3F-AF55-CE11DB0D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6ACD7-1BBC-43FA-8FDD-44BB635D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바닥 장식을 </a:t>
            </a:r>
            <a:r>
              <a:rPr lang="en-US" altLang="ko-KR" dirty="0"/>
              <a:t>2</a:t>
            </a:r>
            <a:r>
              <a:rPr lang="ko-KR" altLang="en-US" dirty="0"/>
              <a:t>차원 리스트로 받아온다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‘-’ </a:t>
            </a:r>
            <a:r>
              <a:rPr lang="ko-KR" altLang="en-US" dirty="0"/>
              <a:t>모양은 행</a:t>
            </a:r>
            <a:r>
              <a:rPr lang="en-US" altLang="ko-KR" dirty="0"/>
              <a:t>, ‘|’ </a:t>
            </a:r>
            <a:r>
              <a:rPr lang="ko-KR" altLang="en-US" dirty="0"/>
              <a:t>모양은 열로 따로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 타일과 비교해서 모양이 같으면 </a:t>
            </a:r>
            <a:r>
              <a:rPr lang="en-US" altLang="ko-KR" dirty="0"/>
              <a:t>continue, </a:t>
            </a:r>
            <a:r>
              <a:rPr lang="ko-KR" altLang="en-US" dirty="0"/>
              <a:t>다르면 </a:t>
            </a:r>
            <a:r>
              <a:rPr lang="en-US" altLang="ko-KR" dirty="0"/>
              <a:t>counting.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5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DBA5-D026-4B9C-B0A9-FBD2B33C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00BEE-4A18-49BF-B693-68102C4F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104" y="1672590"/>
            <a:ext cx="4267200" cy="3969342"/>
          </a:xfrm>
        </p:spPr>
        <p:txBody>
          <a:bodyPr/>
          <a:lstStyle/>
          <a:p>
            <a:r>
              <a:rPr lang="en-US" altLang="ko-KR" dirty="0"/>
              <a:t>Input</a:t>
            </a:r>
          </a:p>
          <a:p>
            <a:r>
              <a:rPr lang="ko-KR" altLang="en-US" dirty="0"/>
              <a:t>첫 번째 </a:t>
            </a:r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: -</a:t>
            </a:r>
            <a:r>
              <a:rPr lang="ko-KR" altLang="en-US" dirty="0"/>
              <a:t>의 개수 </a:t>
            </a:r>
            <a:endParaRPr lang="en-US" altLang="ko-KR" dirty="0"/>
          </a:p>
          <a:p>
            <a:r>
              <a:rPr lang="ko-KR" altLang="en-US" dirty="0"/>
              <a:t>두 번째 </a:t>
            </a:r>
            <a:r>
              <a:rPr lang="en-US" altLang="ko-KR" dirty="0"/>
              <a:t>for</a:t>
            </a:r>
            <a:r>
              <a:rPr lang="ko-KR" altLang="en-US" dirty="0"/>
              <a:t> 문 </a:t>
            </a:r>
            <a:r>
              <a:rPr lang="en-US" altLang="ko-KR" dirty="0"/>
              <a:t>: | </a:t>
            </a:r>
            <a:r>
              <a:rPr lang="ko-KR" altLang="en-US" dirty="0"/>
              <a:t>의 개수</a:t>
            </a:r>
            <a:endParaRPr lang="en-US" altLang="ko-KR" dirty="0"/>
          </a:p>
          <a:p>
            <a:r>
              <a:rPr lang="en-US" altLang="ko-KR" dirty="0"/>
              <a:t>temp : </a:t>
            </a:r>
            <a:r>
              <a:rPr lang="ko-KR" altLang="en-US" dirty="0"/>
              <a:t>임시 변수 </a:t>
            </a:r>
            <a:r>
              <a:rPr lang="en-US" altLang="ko-KR" dirty="0"/>
              <a:t>(</a:t>
            </a:r>
            <a:r>
              <a:rPr lang="ko-KR" altLang="en-US" dirty="0"/>
              <a:t>전 타일과 비교하기 위해 만든 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8C987-BC30-4742-8CA7-75DBB9C9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79" y="361950"/>
            <a:ext cx="38576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2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109CE-09A4-4A16-8B63-2F079C7E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73CFC-B6FC-42DC-8FC3-BDE2A1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43BDD-3994-409F-B5FF-4B20D8E9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903"/>
            <a:ext cx="12192000" cy="28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9934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7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Bembo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Microsoft GothicNeo Light</vt:lpstr>
      <vt:lpstr>Arial</vt:lpstr>
      <vt:lpstr>AdornVTI</vt:lpstr>
      <vt:lpstr>바닥 장식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바닥 장식</dc:title>
  <dc:creator>재훈 추</dc:creator>
  <cp:lastModifiedBy>재훈 추</cp:lastModifiedBy>
  <cp:revision>1</cp:revision>
  <dcterms:created xsi:type="dcterms:W3CDTF">2022-01-06T06:35:22Z</dcterms:created>
  <dcterms:modified xsi:type="dcterms:W3CDTF">2022-01-06T08:47:18Z</dcterms:modified>
</cp:coreProperties>
</file>