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7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7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7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7353CD-28F2-4634-BAB6-F7FAB698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>
                <a:solidFill>
                  <a:schemeClr val="tx2"/>
                </a:solidFill>
              </a:rPr>
              <a:t>Max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Heap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F808-E0E1-4390-9414-98E3D4EA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200">
                <a:solidFill>
                  <a:schemeClr val="tx2"/>
                </a:solidFill>
              </a:rPr>
              <a:t>Team SCV – Chu Jae Hun</a:t>
            </a:r>
            <a:endParaRPr lang="ko-KR" altLang="en-US" sz="2200">
              <a:solidFill>
                <a:schemeClr val="tx2"/>
              </a:solidFill>
            </a:endParaRPr>
          </a:p>
        </p:txBody>
      </p:sp>
      <p:pic>
        <p:nvPicPr>
          <p:cNvPr id="18" name="Picture 3" descr="커튼, 가구이(가) 표시된 사진&#10;&#10;자동 생성된 설명">
            <a:extLst>
              <a:ext uri="{FF2B5EF4-FFF2-40B4-BE49-F238E27FC236}">
                <a16:creationId xmlns:a16="http://schemas.microsoft.com/office/drawing/2014/main" id="{69817DDC-3EC1-4793-AB88-42DAE877B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r="5743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1F2B-93DD-462D-9D86-6B5F230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B2496-74D2-456C-855F-43A9E95E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875" y="1504950"/>
            <a:ext cx="2447925" cy="4195763"/>
          </a:xfrm>
        </p:spPr>
        <p:txBody>
          <a:bodyPr/>
          <a:lstStyle/>
          <a:p>
            <a:r>
              <a:rPr lang="en-US" altLang="ko-KR" dirty="0"/>
              <a:t>In/Output : </a:t>
            </a:r>
          </a:p>
          <a:p>
            <a:pPr marL="0" indent="0">
              <a:buNone/>
            </a:pPr>
            <a:r>
              <a:rPr lang="en-US" altLang="ko-KR" sz="1800" dirty="0"/>
              <a:t>13	0</a:t>
            </a:r>
            <a:br>
              <a:rPr lang="en-US" altLang="ko-KR" sz="1800" dirty="0"/>
            </a:br>
            <a:r>
              <a:rPr lang="en-US" altLang="ko-KR" sz="1800" dirty="0"/>
              <a:t>0	2</a:t>
            </a:r>
            <a:br>
              <a:rPr lang="en-US" altLang="ko-KR" sz="1800" dirty="0"/>
            </a:br>
            <a:r>
              <a:rPr lang="en-US" altLang="ko-KR" sz="1800" dirty="0"/>
              <a:t>1	1</a:t>
            </a:r>
            <a:br>
              <a:rPr lang="en-US" altLang="ko-KR" sz="1800" dirty="0"/>
            </a:br>
            <a:r>
              <a:rPr lang="en-US" altLang="ko-KR" sz="1800" dirty="0"/>
              <a:t>2	3</a:t>
            </a:r>
            <a:br>
              <a:rPr lang="en-US" altLang="ko-KR" sz="1800" dirty="0"/>
            </a:br>
            <a:r>
              <a:rPr lang="en-US" altLang="ko-KR" sz="1800" dirty="0"/>
              <a:t>0	2</a:t>
            </a:r>
            <a:br>
              <a:rPr lang="en-US" altLang="ko-KR" sz="1800" dirty="0"/>
            </a:br>
            <a:r>
              <a:rPr lang="en-US" altLang="ko-KR" sz="1800" dirty="0"/>
              <a:t>0	1</a:t>
            </a:r>
            <a:br>
              <a:rPr lang="en-US" altLang="ko-KR" sz="1800" dirty="0"/>
            </a:br>
            <a:r>
              <a:rPr lang="en-US" altLang="ko-KR" sz="1800" dirty="0"/>
              <a:t>3	0</a:t>
            </a:r>
            <a:br>
              <a:rPr lang="en-US" altLang="ko-KR" sz="1800" dirty="0"/>
            </a:br>
            <a:r>
              <a:rPr lang="en-US" altLang="ko-KR" sz="1800" dirty="0"/>
              <a:t>2	0</a:t>
            </a:r>
            <a:br>
              <a:rPr lang="en-US" altLang="ko-KR" sz="1800" dirty="0"/>
            </a:br>
            <a:r>
              <a:rPr lang="en-US" altLang="ko-KR" sz="1800" dirty="0"/>
              <a:t>1</a:t>
            </a:r>
            <a:br>
              <a:rPr lang="en-US" altLang="ko-KR" sz="1800" dirty="0"/>
            </a:br>
            <a:r>
              <a:rPr lang="en-US" altLang="ko-KR" sz="1800" dirty="0"/>
              <a:t>0</a:t>
            </a:r>
            <a:br>
              <a:rPr lang="en-US" altLang="ko-KR" sz="1800" dirty="0"/>
            </a:br>
            <a:r>
              <a:rPr lang="en-US" altLang="ko-KR" sz="1800" dirty="0"/>
              <a:t>0</a:t>
            </a:r>
            <a:br>
              <a:rPr lang="en-US" altLang="ko-KR" sz="1800" dirty="0"/>
            </a:br>
            <a:r>
              <a:rPr lang="en-US" altLang="ko-KR" sz="1800" dirty="0"/>
              <a:t>0</a:t>
            </a:r>
            <a:br>
              <a:rPr lang="en-US" altLang="ko-KR" sz="1800" dirty="0"/>
            </a:br>
            <a:r>
              <a:rPr lang="en-US" altLang="ko-KR" sz="1800" dirty="0"/>
              <a:t>0</a:t>
            </a:r>
            <a:br>
              <a:rPr lang="en-US" altLang="ko-KR" sz="1800" dirty="0"/>
            </a:br>
            <a:r>
              <a:rPr lang="en-US" altLang="ko-KR" sz="1800" dirty="0"/>
              <a:t>0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B3A0347-0FF1-4666-A84E-83593644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4950"/>
            <a:ext cx="7810931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7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A982-C1AD-4E17-9028-5ADBC03A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29FE9F3-0AB6-4D0C-9CF6-5D4A8DCCA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2204244"/>
            <a:ext cx="9534525" cy="3686175"/>
          </a:xfrm>
        </p:spPr>
      </p:pic>
    </p:spTree>
    <p:extLst>
      <p:ext uri="{BB962C8B-B14F-4D97-AF65-F5344CB8AC3E}">
        <p14:creationId xmlns:p14="http://schemas.microsoft.com/office/powerpoint/2010/main" val="2766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98EE-7098-4031-AC2B-FCAEF50A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5F099-0325-4458-87B2-62D2050F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3A24D-F750-4144-8EF4-6A7DB5C8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443"/>
            <a:ext cx="12192000" cy="28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8583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3"/>
      </a:lt2>
      <a:accent1>
        <a:srgbClr val="DA363A"/>
      </a:accent1>
      <a:accent2>
        <a:srgbClr val="C8246C"/>
      </a:accent2>
      <a:accent3>
        <a:srgbClr val="DA36C2"/>
      </a:accent3>
      <a:accent4>
        <a:srgbClr val="9C24C8"/>
      </a:accent4>
      <a:accent5>
        <a:srgbClr val="6936DA"/>
      </a:accent5>
      <a:accent6>
        <a:srgbClr val="2D3ECA"/>
      </a:accent6>
      <a:hlink>
        <a:srgbClr val="7C3FBF"/>
      </a:hlink>
      <a:folHlink>
        <a:srgbClr val="7F7F7F"/>
      </a:folHlink>
    </a:clrScheme>
    <a:fontScheme name="Custom 56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AvenirNext LT Pro Medium</vt:lpstr>
      <vt:lpstr>Microsoft GothicNeo</vt:lpstr>
      <vt:lpstr>Arial</vt:lpstr>
      <vt:lpstr>BlockprintVTI</vt:lpstr>
      <vt:lpstr>Max Heap</vt:lpstr>
      <vt:lpstr>About Problem..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Heap</dc:title>
  <dc:creator>재훈 추</dc:creator>
  <cp:lastModifiedBy>재훈 추</cp:lastModifiedBy>
  <cp:revision>1</cp:revision>
  <dcterms:created xsi:type="dcterms:W3CDTF">2021-08-23T10:09:03Z</dcterms:created>
  <dcterms:modified xsi:type="dcterms:W3CDTF">2021-08-23T10:53:11Z</dcterms:modified>
</cp:coreProperties>
</file>