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20078-292A-413D-903A-C6AB4597F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1A3DF0-EBCA-4D47-B67F-BD94AD670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BEE02-9DFE-4D84-A524-A9D2E909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771-3BB1-46E7-BE04-3692466A195C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F173-9DD4-40A2-B65F-5C98794C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179CC-89D4-49FD-8E28-9031C1D9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515-F200-4A56-ADC4-0629EBDA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4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FF86-5EA6-4A23-9D58-FD554E20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EB7725-21CD-4979-B240-0C90DE2F4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B908-A657-4F1B-A548-B771798D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771-3BB1-46E7-BE04-3692466A195C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24526-9CB7-473A-A5D1-8BF6D154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52354-89BB-470D-9FE0-A2443491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515-F200-4A56-ADC4-0629EBDA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40644B-F49C-4D57-84F1-1E90BFD21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E7C91-970F-4B8B-BC82-A3D72868D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0C14C-AA90-4877-B61C-5104C9F2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771-3BB1-46E7-BE04-3692466A195C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5770C-7A9E-4EF3-8996-0E049EB9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CE3EE-A199-4780-9A48-FEF467A7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515-F200-4A56-ADC4-0629EBDA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4A73C-09B8-4D76-8A9F-F90415A7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A98EC-304B-460A-BF7B-1387E208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7FD7A-A127-4376-AE8A-26913546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771-3BB1-46E7-BE04-3692466A195C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7FFF-2F88-4704-B5C9-B782E35F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D51F2-1169-4267-B0BC-38A8754C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515-F200-4A56-ADC4-0629EBDA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4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64324-C46D-41DF-A6E5-E303267C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AACC5-69CC-4F00-AD1A-2498EFABD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AAD98-B9A6-41E0-9A0B-A016787D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771-3BB1-46E7-BE04-3692466A195C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43430-6648-4850-B51F-63B3A3F4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73D7E-9841-432F-8FBB-A5102A20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515-F200-4A56-ADC4-0629EBDA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6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C86E3-46FE-472E-9A77-7659E721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72D2E-2428-4471-BD54-56D2E513F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B59049-C95B-40CA-BEAB-21744A2FB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B8D79-BF97-4C39-9BFC-263A5088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771-3BB1-46E7-BE04-3692466A195C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2FFBA-58FB-497C-8EEB-812E32A9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49356-5E0B-4976-8A35-4F03EE34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515-F200-4A56-ADC4-0629EBDA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8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D2A7A-D2C5-4EBD-A3EE-D427B67E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197D7C-0665-44A8-AFC8-2E8996EF2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D38714-1121-4014-84B0-3C5D1A426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94AB0F-334B-4EFB-B772-D66E605F7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A56CD3-D35E-4CF6-9658-6AEC4332C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3FF4D-5059-4143-8C1F-835A95D7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771-3BB1-46E7-BE04-3692466A195C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74419B-7206-40CE-A561-99286240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3AEC59-8869-4A34-B006-D3031EDC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515-F200-4A56-ADC4-0629EBDA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88665-6EF7-4723-B9A3-5AB79811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711313-918F-4C36-B88D-22D1FD96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771-3BB1-46E7-BE04-3692466A195C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401A55-066F-4A2F-847C-52C3B926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EA43D7-E8CA-4476-89A9-D7D4F048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515-F200-4A56-ADC4-0629EBDA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0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563242-67CD-47D4-AE33-51E6E2B3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771-3BB1-46E7-BE04-3692466A195C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8B7D3C-5A6A-4102-B7D6-DD947D76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1A6D5C-A3C8-4AFB-8C86-AE2A1D7E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515-F200-4A56-ADC4-0629EBDA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8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48A5-F512-4644-8AD6-E2DA0BC4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14675-9DB7-4C49-9DC3-2CBBC3FE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F5D92B-5113-42D2-84DE-B6CE1D78D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5E933-AA9A-49A3-A386-2E15EE06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771-3BB1-46E7-BE04-3692466A195C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ADD5E-80BA-466E-A49F-EEF67F42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2FDEC0-136C-4F45-908B-154F8286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515-F200-4A56-ADC4-0629EBDA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6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823F1-E916-432D-951F-F23A2D0F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9B4B2-0D38-4E8C-8718-52DBE39B4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8C33D-CE13-4269-BE38-9F8946434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47BC8-3800-477E-A61D-C6844B4C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771-3BB1-46E7-BE04-3692466A195C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8C6D3B-2687-43FB-956D-3267E5BE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70DDA-BF17-4713-A6F6-82DCCDE8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6515-F200-4A56-ADC4-0629EBDA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1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472629-6CE8-4B40-B9A0-BD11121B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5868C-4C44-43E7-8100-7C57F04B9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8ADC4-A055-4A67-A75D-B4837A897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78771-3BB1-46E7-BE04-3692466A195C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082A2-344A-4C1B-A2D9-3F1AEBB3D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96CAC-E9D3-430C-B599-966BDCADA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6515-F200-4A56-ADC4-0629EBDA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2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77F8F1-AC71-405D-B85F-8E4825073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rgbClr val="FFFFFF"/>
                </a:solidFill>
              </a:rPr>
              <a:t>Card</a:t>
            </a:r>
            <a:endParaRPr lang="ko-KR" altLang="en-US" sz="54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B4229F-B211-4AD2-A0D1-B23B60834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Team SCV – Chu Jae Hun</a:t>
            </a: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3" name="Graphic 6" descr="결제 카드">
            <a:extLst>
              <a:ext uri="{FF2B5EF4-FFF2-40B4-BE49-F238E27FC236}">
                <a16:creationId xmlns:a16="http://schemas.microsoft.com/office/drawing/2014/main" id="{4F1E3F5B-A886-4BF4-BB31-9856C1844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3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E3C8AD-D0D4-46E8-95C1-15C0E89B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FFFFFF"/>
                </a:solidFill>
              </a:rPr>
              <a:t>About Problem..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A6894-1D6B-4DD5-9003-3F54ED56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ko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427D19-4A2E-4223-90A4-4F82A1060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77" y="1871152"/>
            <a:ext cx="8568610" cy="47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1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2F0432-1C83-4A4A-BC39-5ED94F1E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Idea..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85624-6E6E-48B9-995D-C4E694971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카드 번호</a:t>
            </a:r>
            <a:r>
              <a:rPr lang="en-US" altLang="ko-KR" sz="2400" dirty="0"/>
              <a:t>, </a:t>
            </a:r>
            <a:r>
              <a:rPr lang="ko-KR" altLang="en-US" sz="2400" dirty="0"/>
              <a:t>개수</a:t>
            </a:r>
            <a:r>
              <a:rPr lang="en-US" altLang="ko-KR" sz="2400" dirty="0"/>
              <a:t>? =&gt; </a:t>
            </a:r>
            <a:r>
              <a:rPr lang="ko-KR" altLang="en-US" sz="2400" dirty="0" err="1"/>
              <a:t>딕셔너리</a:t>
            </a:r>
            <a:r>
              <a:rPr lang="ko-KR" altLang="en-US" sz="2400" dirty="0"/>
              <a:t> 활용 </a:t>
            </a:r>
            <a:r>
              <a:rPr lang="en-US" altLang="ko-KR" sz="2400" dirty="0"/>
              <a:t>(</a:t>
            </a:r>
            <a:r>
              <a:rPr lang="ko-KR" altLang="en-US" sz="2400" dirty="0"/>
              <a:t>각 번호에 추가해서 중복 방지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 err="1"/>
              <a:t>딕셔너리</a:t>
            </a:r>
            <a:r>
              <a:rPr lang="ko-KR" altLang="en-US" sz="2400" dirty="0"/>
              <a:t> 돌면서 카드가 있으면</a:t>
            </a:r>
            <a:r>
              <a:rPr lang="en-US" altLang="ko-KR" sz="2400" dirty="0"/>
              <a:t>? ++ </a:t>
            </a:r>
            <a:r>
              <a:rPr lang="ko-KR" altLang="en-US" sz="2400" dirty="0"/>
              <a:t>없으면 </a:t>
            </a:r>
            <a:r>
              <a:rPr lang="en-US" altLang="ko-KR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120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8BAFAD-8216-48AA-9E86-9735044C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Procedure..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EA8EA-8992-472E-8171-5E462C657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9836" y="2489979"/>
            <a:ext cx="3101705" cy="3567173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카드 개수가 많은 것 출력 </a:t>
            </a:r>
            <a:r>
              <a:rPr lang="en-US" altLang="ko-KR" sz="2400" dirty="0"/>
              <a:t>-&gt; </a:t>
            </a:r>
            <a:r>
              <a:rPr lang="ko-KR" altLang="en-US" sz="2400" dirty="0"/>
              <a:t>내림차순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1D789B-8E6C-49DA-BCB5-E4EEF0F0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06" y="2455099"/>
            <a:ext cx="7251949" cy="36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8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AF85F8-36BD-4E68-A848-56FF6D83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Result/Feedback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A5F40-F708-43DE-AC45-783A9339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ko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C5D5CE-1071-40E5-832D-6B1E9B1D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" y="2812887"/>
            <a:ext cx="12192000" cy="28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5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Card</vt:lpstr>
      <vt:lpstr>About Problem..</vt:lpstr>
      <vt:lpstr>Idea..</vt:lpstr>
      <vt:lpstr>Procedure..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</dc:title>
  <dc:creator>재훈 추</dc:creator>
  <cp:lastModifiedBy>재훈 추</cp:lastModifiedBy>
  <cp:revision>1</cp:revision>
  <dcterms:created xsi:type="dcterms:W3CDTF">2021-10-28T08:16:37Z</dcterms:created>
  <dcterms:modified xsi:type="dcterms:W3CDTF">2021-10-28T08:27:00Z</dcterms:modified>
</cp:coreProperties>
</file>