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F905-260C-4A41-B304-65615B6F3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5B572-C6AF-4F4C-9AF3-B78CEB4B5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D9B42-DFF8-4490-A546-DB95E410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E1788-7DA1-4C1F-9EAD-37CE5B27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9EA82-E8CD-47C8-87C6-4CE52E4C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9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9DBF-3A48-496A-A198-E5620DC6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291BC-D894-4627-8445-46829953E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C2BD9-3E25-4BC9-A1FD-26A05EE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A3383-B2DC-40F9-810E-989719A6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FE0E5-3296-4931-94D6-51C2B4E4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461A8-687C-42A7-BA1E-1E873CF8A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CBB49-0B8D-4895-B153-B3AE651E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8EE25-BF72-4CB5-91BE-482E61AC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D44D0-3667-4957-94D2-38199606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B79EA-ED2E-4203-8ECB-BBD2F256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B5B49-F435-4461-9D6C-9FEF6601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AE656-3E8D-469D-887E-1E34BFC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D3553-D224-44A5-8A35-781049A9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B3DCB-EB54-4376-8426-984C5FA3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082CE-CB04-4C4D-8633-4B852627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9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2A38-78AE-4565-82AE-A4059B16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FF63D-1091-45AF-A0A2-029F7378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2A78C-781B-41DA-94A0-589F31EA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4FB6A-31C3-4A64-AAF6-0CFDC5A5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3518E-FF98-47DA-97AC-0D6B2E5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04005-A106-4876-99A3-FF736934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BCED-B781-4B3D-AC19-328D80DCE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2675C-6094-4781-B1C3-011CCE84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719A0-FF07-41A9-87FD-073E5A74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01F28-CB2A-4878-A6D6-0C18F030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68B5-D23A-48EB-B8A8-24169AD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1129B-5D4C-4B53-8F91-A16B37D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B4E66-3318-494A-BE6B-0E6EA5EB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FB430-6356-4B43-9A02-5A432218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5CB449-9EC4-4D83-AB72-8D8C0223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532A0-536E-4CDE-855D-5B67918E4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921D31-1D1B-4FB7-B737-83D8C0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253D7-EA0B-417A-ADAF-55F7BD0A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A0CD62-19E9-4D7D-A37C-34E0F1EC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D7A7-DEC2-4F53-BDA5-DCC57789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0E15F-FF59-4E8F-8529-C7A45BA0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42A448-1C90-4268-9448-F1752C53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1CE64-577B-4E2B-85CD-0FE3EBE4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3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A7353-8CC5-4BF5-9653-91DE0CA0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20B9A-9408-47E4-9137-C2C0A7E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DE403-FC9B-46A4-A0B9-2B197D98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B747-FB8D-4401-8491-460FF254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60CCA-4B79-46EB-8F41-72C93E15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D70ED-304C-4A62-99D6-431C6661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C8CA4-3373-41AF-9F80-CF9DDE21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D799A-CA8C-442A-883F-85F9B625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7CABE-1F77-44F5-8F67-996CC634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1A4C4-F204-49EC-B239-28573181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909AE4-E6FD-4CDE-9D07-AA3A9F376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38C6C-582A-45E9-BC99-7321474A2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59CC8-9A9F-4EDD-8A0B-DA21DBCE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F0E90-5307-4F26-8A74-C946E359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360DF-077E-4747-AB74-862C1410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B2974-AA41-4AEC-91EF-6232712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AAD03-0894-4C00-82E6-F5CA4B92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4FEF3-942E-4D67-B8AA-E1928E366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56CA-785D-4D40-B91A-25A84302912B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1E13B-D517-4DC5-866C-1ED4C0B40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8F934-5D72-431B-8668-20899A2F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F678-ADC7-4CCE-A533-A0DCCC10B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id="{18B51F57-E060-4122-8DF7-0FEA4FFF6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912" b="20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074DDF-5C5F-4B2F-AFF7-5D3CE5BD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Sum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of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Subsequences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52656-AF8B-48D5-8D1C-347EFB4C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9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3AD1D-BE41-4D1A-BE1F-AA1A4EDF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Problem..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3128A-AB22-4777-8E3F-A33594A4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DC07FC-B55E-4FCA-AC96-C4443814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37360"/>
            <a:ext cx="11353800" cy="455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76CBC-EA39-4D05-9925-2BC9CCC6E1EE}"/>
              </a:ext>
            </a:extLst>
          </p:cNvPr>
          <p:cNvSpPr txBox="1"/>
          <p:nvPr/>
        </p:nvSpPr>
        <p:spPr>
          <a:xfrm>
            <a:off x="7134225" y="371475"/>
            <a:ext cx="21130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badi" panose="020B0604020202020204" pitchFamily="34" charset="0"/>
              </a:rPr>
              <a:t>Ex)</a:t>
            </a:r>
          </a:p>
          <a:p>
            <a:r>
              <a:rPr lang="en-US" altLang="ko-KR" sz="2000" b="1" dirty="0">
                <a:latin typeface="Abadi" panose="020B0604020202020204" pitchFamily="34" charset="0"/>
              </a:rPr>
              <a:t>N = 5</a:t>
            </a:r>
          </a:p>
          <a:p>
            <a:r>
              <a:rPr lang="en-US" altLang="ko-KR" sz="2000" b="1" dirty="0">
                <a:latin typeface="Abadi" panose="020B0604020202020204" pitchFamily="34" charset="0"/>
              </a:rPr>
              <a:t>S = 0</a:t>
            </a:r>
          </a:p>
          <a:p>
            <a:r>
              <a:rPr lang="en-US" altLang="ko-KR" sz="2000" b="1" dirty="0" err="1">
                <a:latin typeface="Abadi" panose="020B0604020202020204" pitchFamily="34" charset="0"/>
              </a:rPr>
              <a:t>arr</a:t>
            </a:r>
            <a:r>
              <a:rPr lang="en-US" altLang="ko-KR" sz="2000" b="1" dirty="0">
                <a:latin typeface="Abadi" panose="020B0604020202020204" pitchFamily="34" charset="0"/>
              </a:rPr>
              <a:t> = -4 -8 -1 3 5</a:t>
            </a:r>
            <a:endParaRPr lang="ko-KR" altLang="en-US" sz="2000" b="1" dirty="0">
              <a:latin typeface="Abadi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E7A90-44EB-4A03-BB51-A7FEBAAAA999}"/>
              </a:ext>
            </a:extLst>
          </p:cNvPr>
          <p:cNvSpPr txBox="1"/>
          <p:nvPr/>
        </p:nvSpPr>
        <p:spPr>
          <a:xfrm>
            <a:off x="9570389" y="752261"/>
            <a:ext cx="132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Abadi" panose="020B0604020104020204" pitchFamily="34" charset="0"/>
              </a:rPr>
              <a:t>i</a:t>
            </a:r>
            <a:r>
              <a:rPr lang="en-US" altLang="ko-KR" sz="2000" b="1" dirty="0">
                <a:latin typeface="Abadi" panose="020B0604020104020204" pitchFamily="34" charset="0"/>
              </a:rPr>
              <a:t>) -4 -1 5</a:t>
            </a:r>
          </a:p>
          <a:p>
            <a:r>
              <a:rPr lang="en-US" altLang="ko-KR" sz="2000" b="1" dirty="0">
                <a:latin typeface="Abadi" panose="020B0604020104020204" pitchFamily="34" charset="0"/>
              </a:rPr>
              <a:t>ii) -8 3 5</a:t>
            </a:r>
            <a:endParaRPr lang="ko-KR" altLang="en-US" sz="2000" b="1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50345-2460-42DF-B4AD-D4AB6A4BE6A1}"/>
              </a:ext>
            </a:extLst>
          </p:cNvPr>
          <p:cNvSpPr txBox="1"/>
          <p:nvPr/>
        </p:nvSpPr>
        <p:spPr>
          <a:xfrm>
            <a:off x="10734190" y="90614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badi" panose="020B0604020104020204" pitchFamily="34" charset="0"/>
              </a:rPr>
              <a:t>2</a:t>
            </a:r>
            <a:r>
              <a:rPr lang="ko-KR" altLang="en-US" sz="2000" b="1" dirty="0">
                <a:latin typeface="Abadi" panose="020B0604020104020204" pitchFamily="34" charset="0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923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D98518-9190-4FED-B6DE-550337B1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Idea..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6319-DD15-4B0A-BD9B-3F7C4DE2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배열로 받아서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늘려가면서 해보자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(for? Recursion?)</a:t>
            </a: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중복 제거가 필요할까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Ex) 5 0 00000</a:t>
            </a:r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subsequence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이므로 각기 다른 원소로 생각하자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92A1A-ABB1-44FB-8316-705F69EC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96" y="2822683"/>
            <a:ext cx="12287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2D00E-6A71-48CD-9E99-2DBE0B5A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Procedure..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DD203-9BD7-4EE3-8BC4-DF81A6FA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86" y="1929605"/>
            <a:ext cx="5128614" cy="4252120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 , s -&gt; n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정수 입력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부분 더한 값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</a:t>
            </a:r>
          </a:p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-&gt; Sequence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Solve function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 -&gt; Sequence’s index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 -&gt; Sum of Subsequences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‘sum +=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[index]’ ?</a:t>
            </a: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인덱스의 원소를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포함할때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아닐 때 따로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dfs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8BD8C8-D2E4-4A6D-94B6-062C226A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6" y="1929605"/>
            <a:ext cx="5343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51531E-B039-44A9-BADA-DA8E7D0F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Result/Feedback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E2070-F260-4B97-AE9C-3F59183C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AEC5BC-EFA8-4565-A66A-F5274D50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73883"/>
            <a:ext cx="11277600" cy="367665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ED28F-E50E-472A-9A49-4DF70C99A579}"/>
              </a:ext>
            </a:extLst>
          </p:cNvPr>
          <p:cNvSpPr txBox="1"/>
          <p:nvPr/>
        </p:nvSpPr>
        <p:spPr>
          <a:xfrm>
            <a:off x="4947398" y="4070766"/>
            <a:ext cx="42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#from </a:t>
            </a:r>
            <a:r>
              <a:rPr lang="en-US" altLang="ko-KR" b="1" dirty="0" err="1">
                <a:solidFill>
                  <a:schemeClr val="accent1"/>
                </a:solidFill>
              </a:rPr>
              <a:t>itertools</a:t>
            </a:r>
            <a:r>
              <a:rPr lang="en-US" altLang="ko-KR" b="1" dirty="0">
                <a:solidFill>
                  <a:schemeClr val="accent1"/>
                </a:solidFill>
              </a:rPr>
              <a:t> import combinations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ECCDA9-9E6D-4B75-BA24-3321B8A0B8A4}"/>
              </a:ext>
            </a:extLst>
          </p:cNvPr>
          <p:cNvCxnSpPr/>
          <p:nvPr/>
        </p:nvCxnSpPr>
        <p:spPr>
          <a:xfrm flipV="1">
            <a:off x="5772150" y="4391955"/>
            <a:ext cx="0" cy="4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133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Abadi</vt:lpstr>
      <vt:lpstr>Arial</vt:lpstr>
      <vt:lpstr>Office 테마</vt:lpstr>
      <vt:lpstr>Sum of Subsequences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Subsequences</dc:title>
  <dc:creator>재훈 추</dc:creator>
  <cp:lastModifiedBy>재훈 추</cp:lastModifiedBy>
  <cp:revision>1</cp:revision>
  <dcterms:created xsi:type="dcterms:W3CDTF">2021-08-09T07:54:33Z</dcterms:created>
  <dcterms:modified xsi:type="dcterms:W3CDTF">2021-08-09T08:19:31Z</dcterms:modified>
</cp:coreProperties>
</file>