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0" autoAdjust="0"/>
    <p:restoredTop sz="94660"/>
  </p:normalViewPr>
  <p:slideViewPr>
    <p:cSldViewPr snapToGrid="0">
      <p:cViewPr varScale="1">
        <p:scale>
          <a:sx n="85" d="100"/>
          <a:sy n="85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3/17/2022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3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4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55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6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3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4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0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9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1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9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2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3/17/2022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264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b="1" kern="1200" spc="1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 spc="7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 spc="7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 spc="7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7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7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Picture 3" descr="A stack of bank cards">
            <a:extLst>
              <a:ext uri="{FF2B5EF4-FFF2-40B4-BE49-F238E27FC236}">
                <a16:creationId xmlns:a16="http://schemas.microsoft.com/office/drawing/2014/main" id="{6438543B-829E-8D33-2CE7-845E6DD9CC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808" r="-1" b="10215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25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EFB6460-26FE-472D-BB86-3A7CFA6CF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Buying cards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D87C37-61A5-4D22-B54B-209D5E452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Team SCV – Chu Jae Hun</a:t>
            </a:r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14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46CF9-6BDE-4340-AAC2-0EEB5E94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About Problem..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48AD0F-BB06-4631-9646-3360FB811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E81F44-0AEF-4265-8317-9B2121DFF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" y="2108611"/>
            <a:ext cx="12192000" cy="337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9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218F3-DF69-4372-8B1D-8ADC0A0F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C7CB1-31B5-4B46-B8F4-54748E5D4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653553"/>
            <a:ext cx="10659110" cy="352341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D[1] = </a:t>
            </a:r>
            <a:r>
              <a:rPr lang="en-US" altLang="ko-KR" dirty="0" err="1"/>
              <a:t>arr</a:t>
            </a:r>
            <a:r>
              <a:rPr lang="en-US" altLang="ko-KR" dirty="0"/>
              <a:t>[1] = 3</a:t>
            </a:r>
          </a:p>
          <a:p>
            <a:pPr marL="0" indent="0">
              <a:buNone/>
            </a:pPr>
            <a:r>
              <a:rPr lang="en-US" altLang="ko-KR" dirty="0"/>
              <a:t>D[2] = </a:t>
            </a:r>
            <a:r>
              <a:rPr lang="en-US" altLang="ko-KR" dirty="0" err="1"/>
              <a:t>arr</a:t>
            </a:r>
            <a:r>
              <a:rPr lang="en-US" altLang="ko-KR" dirty="0"/>
              <a:t>[2] or</a:t>
            </a:r>
            <a:r>
              <a:rPr lang="ko-KR" altLang="en-US" dirty="0"/>
              <a:t> </a:t>
            </a:r>
            <a:r>
              <a:rPr lang="en-US" altLang="ko-KR" dirty="0" err="1"/>
              <a:t>arr</a:t>
            </a:r>
            <a:r>
              <a:rPr lang="en-US" altLang="ko-KR" dirty="0"/>
              <a:t>[1]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 err="1"/>
              <a:t>arr</a:t>
            </a:r>
            <a:r>
              <a:rPr lang="en-US" altLang="ko-KR" dirty="0"/>
              <a:t>[1] (max)</a:t>
            </a:r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en-US" altLang="ko-KR" dirty="0" err="1"/>
              <a:t>arr</a:t>
            </a:r>
            <a:r>
              <a:rPr lang="en-US" altLang="ko-KR" dirty="0"/>
              <a:t>[1] + D[1]</a:t>
            </a:r>
          </a:p>
          <a:p>
            <a:pPr marL="0" indent="0">
              <a:buNone/>
            </a:pPr>
            <a:r>
              <a:rPr lang="en-US" altLang="ko-KR" dirty="0"/>
              <a:t>D[3] = </a:t>
            </a:r>
            <a:r>
              <a:rPr lang="en-US" altLang="ko-KR" dirty="0" err="1"/>
              <a:t>arr</a:t>
            </a:r>
            <a:r>
              <a:rPr lang="en-US" altLang="ko-KR" dirty="0"/>
              <a:t>[3] or</a:t>
            </a:r>
            <a:r>
              <a:rPr lang="ko-KR" altLang="en-US" dirty="0"/>
              <a:t> </a:t>
            </a:r>
            <a:r>
              <a:rPr lang="en-US" altLang="ko-KR" dirty="0" err="1"/>
              <a:t>arr</a:t>
            </a:r>
            <a:r>
              <a:rPr lang="en-US" altLang="ko-KR" dirty="0"/>
              <a:t>[1]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 err="1"/>
              <a:t>arr</a:t>
            </a:r>
            <a:r>
              <a:rPr lang="en-US" altLang="ko-KR" dirty="0"/>
              <a:t>[2] or </a:t>
            </a:r>
            <a:r>
              <a:rPr lang="en-US" altLang="ko-KR" dirty="0" err="1"/>
              <a:t>arr</a:t>
            </a:r>
            <a:r>
              <a:rPr lang="en-US" altLang="ko-KR" dirty="0"/>
              <a:t>[2] + </a:t>
            </a:r>
            <a:r>
              <a:rPr lang="en-US" altLang="ko-KR" dirty="0" err="1"/>
              <a:t>arr</a:t>
            </a:r>
            <a:r>
              <a:rPr lang="en-US" altLang="ko-KR" dirty="0"/>
              <a:t>[1] (max)</a:t>
            </a:r>
          </a:p>
          <a:p>
            <a:pPr marL="0" indent="0">
              <a:buNone/>
            </a:pPr>
            <a:r>
              <a:rPr lang="en-US" altLang="ko-KR" dirty="0"/>
              <a:t>D[4] = …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 = 1~n  j = 1~i)</a:t>
            </a:r>
          </a:p>
          <a:p>
            <a:pPr marL="0" indent="0">
              <a:buNone/>
            </a:pPr>
            <a:r>
              <a:rPr lang="en-US" altLang="ko-KR" dirty="0"/>
              <a:t>D[</a:t>
            </a:r>
            <a:r>
              <a:rPr lang="en-US" altLang="ko-KR" dirty="0" err="1"/>
              <a:t>i</a:t>
            </a:r>
            <a:r>
              <a:rPr lang="en-US" altLang="ko-KR" dirty="0"/>
              <a:t>] = D[</a:t>
            </a:r>
            <a:r>
              <a:rPr lang="en-US" altLang="ko-KR" dirty="0" err="1"/>
              <a:t>i</a:t>
            </a:r>
            <a:r>
              <a:rPr lang="en-US" altLang="ko-KR" dirty="0"/>
              <a:t>-j] + </a:t>
            </a:r>
            <a:r>
              <a:rPr lang="en-US" altLang="ko-KR" dirty="0" err="1"/>
              <a:t>arr</a:t>
            </a:r>
            <a:r>
              <a:rPr lang="en-US" altLang="ko-KR" dirty="0"/>
              <a:t>[j]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CAAC7F-CBE2-421A-8B02-2FE9808F7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872" y="2001837"/>
            <a:ext cx="485775" cy="4857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94F6EAA-560A-49FA-A238-561A1218F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594" y="1930399"/>
            <a:ext cx="1304925" cy="62865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3A5C5C5-6880-40CC-BF15-0504F2D879E4}"/>
              </a:ext>
            </a:extLst>
          </p:cNvPr>
          <p:cNvCxnSpPr>
            <a:endCxn id="7" idx="1"/>
          </p:cNvCxnSpPr>
          <p:nvPr/>
        </p:nvCxnSpPr>
        <p:spPr>
          <a:xfrm>
            <a:off x="2372519" y="2244724"/>
            <a:ext cx="290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18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022BC-D6CD-4A07-A39C-2BE4486EE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Procedure..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A7DE9C-6134-458E-9259-204BD769F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0" y="1825625"/>
            <a:ext cx="4791710" cy="4351338"/>
          </a:xfrm>
        </p:spPr>
        <p:txBody>
          <a:bodyPr/>
          <a:lstStyle/>
          <a:p>
            <a:r>
              <a:rPr lang="en-US" altLang="ko-KR" dirty="0"/>
              <a:t>Input..</a:t>
            </a:r>
          </a:p>
          <a:p>
            <a:r>
              <a:rPr lang="en-US" altLang="ko-KR" dirty="0"/>
              <a:t>Insert(0, 0) </a:t>
            </a:r>
          </a:p>
          <a:p>
            <a:pPr marL="0" indent="0">
              <a:buNone/>
            </a:pPr>
            <a:r>
              <a:rPr lang="en-US" altLang="ko-KR" dirty="0"/>
              <a:t>(#dp’s index = </a:t>
            </a:r>
            <a:r>
              <a:rPr lang="en-US" altLang="ko-KR" dirty="0" err="1"/>
              <a:t>arr’s</a:t>
            </a:r>
            <a:r>
              <a:rPr lang="en-US" altLang="ko-KR" dirty="0"/>
              <a:t> index)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DA648A-5C3E-4F4C-9A41-5AB2D0DD9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2206466"/>
            <a:ext cx="5603083" cy="358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34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CC956-4AC5-4BB8-A444-C40ADDE95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Result/Feedback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5BBBC9-0BA7-44A1-A892-0963B542E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BB2C3D-7AF0-4FF5-B79E-BCEEFCC66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396515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3A29070-1609-4EC9-963D-7DE565B86C18}"/>
              </a:ext>
            </a:extLst>
          </p:cNvPr>
          <p:cNvCxnSpPr/>
          <p:nvPr/>
        </p:nvCxnSpPr>
        <p:spPr>
          <a:xfrm>
            <a:off x="3891280" y="5567680"/>
            <a:ext cx="0" cy="60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BC4609-A677-4880-AE4D-B57FDA8E4EFE}"/>
              </a:ext>
            </a:extLst>
          </p:cNvPr>
          <p:cNvSpPr txBox="1"/>
          <p:nvPr/>
        </p:nvSpPr>
        <p:spPr>
          <a:xfrm>
            <a:off x="3307977" y="6141851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Algorithm error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6893323-83AB-49AB-B73B-40611285F399}"/>
              </a:ext>
            </a:extLst>
          </p:cNvPr>
          <p:cNvCxnSpPr/>
          <p:nvPr/>
        </p:nvCxnSpPr>
        <p:spPr>
          <a:xfrm>
            <a:off x="4164942" y="5145741"/>
            <a:ext cx="541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E38D86C-00E9-4A0C-B2AA-C326CEA44533}"/>
              </a:ext>
            </a:extLst>
          </p:cNvPr>
          <p:cNvSpPr txBox="1"/>
          <p:nvPr/>
        </p:nvSpPr>
        <p:spPr>
          <a:xfrm>
            <a:off x="4706471" y="4961075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 error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7682033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RegularSeed_2SEEDS">
      <a:dk1>
        <a:srgbClr val="000000"/>
      </a:dk1>
      <a:lt1>
        <a:srgbClr val="FFFFFF"/>
      </a:lt1>
      <a:dk2>
        <a:srgbClr val="1A1D2F"/>
      </a:dk2>
      <a:lt2>
        <a:srgbClr val="F0F3F3"/>
      </a:lt2>
      <a:accent1>
        <a:srgbClr val="C62A26"/>
      </a:accent1>
      <a:accent2>
        <a:srgbClr val="D83877"/>
      </a:accent2>
      <a:accent3>
        <a:srgbClr val="D87E38"/>
      </a:accent3>
      <a:accent4>
        <a:srgbClr val="2680C6"/>
      </a:accent4>
      <a:accent5>
        <a:srgbClr val="384FD8"/>
      </a:accent5>
      <a:accent6>
        <a:srgbClr val="552BC7"/>
      </a:accent6>
      <a:hlink>
        <a:srgbClr val="349A9C"/>
      </a:hlink>
      <a:folHlink>
        <a:srgbClr val="7F7F7F"/>
      </a:folHlink>
    </a:clrScheme>
    <a:fontScheme name="Custom 10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144</Words>
  <Application>Microsoft Office PowerPoint</Application>
  <PresentationFormat>와이드스크린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Microsoft GothicNeo</vt:lpstr>
      <vt:lpstr>Microsoft GothicNeo Light</vt:lpstr>
      <vt:lpstr>Arial</vt:lpstr>
      <vt:lpstr>ConfettiVTI</vt:lpstr>
      <vt:lpstr>Buying cards</vt:lpstr>
      <vt:lpstr>About Problem..</vt:lpstr>
      <vt:lpstr>Idea..</vt:lpstr>
      <vt:lpstr>Procedure..</vt:lpstr>
      <vt:lpstr>Result/Feedback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Buying cards</dc:title>
  <dc:creator>재훈 추</dc:creator>
  <cp:lastModifiedBy>재훈 추</cp:lastModifiedBy>
  <cp:revision>1</cp:revision>
  <dcterms:created xsi:type="dcterms:W3CDTF">2022-03-17T11:43:29Z</dcterms:created>
  <dcterms:modified xsi:type="dcterms:W3CDTF">2022-03-17T12:15:43Z</dcterms:modified>
</cp:coreProperties>
</file>