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0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8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5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4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4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2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24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7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3" descr="흐림이(가) 표시된 사진&#10;&#10;자동 생성된 설명">
            <a:extLst>
              <a:ext uri="{FF2B5EF4-FFF2-40B4-BE49-F238E27FC236}">
                <a16:creationId xmlns:a16="http://schemas.microsoft.com/office/drawing/2014/main" id="{2E2E885D-C8BC-4232-9B2F-56CA697173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500" b="8231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12C96BE-7326-44F6-B5BF-2DA46C58D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Subsequence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C5058A-7945-45C7-B25A-0895B799A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Team SCV – Chu Jae Hun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9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327C4B-BF1C-49DF-9F2B-EFF7D3C4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altLang="ko-KR" dirty="0"/>
              <a:t>About Problem..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87658-A29C-4DBC-A447-2C18864EF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682B174-FCA2-479F-9C1B-B8F642B17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2254"/>
            <a:ext cx="12192000" cy="4097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127FEC-DC71-4742-AD43-D0FB4206D5EE}"/>
              </a:ext>
            </a:extLst>
          </p:cNvPr>
          <p:cNvSpPr txBox="1"/>
          <p:nvPr/>
        </p:nvSpPr>
        <p:spPr>
          <a:xfrm>
            <a:off x="8548520" y="1051925"/>
            <a:ext cx="3421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Ex) N = 10, S = 15</a:t>
            </a:r>
          </a:p>
          <a:p>
            <a:r>
              <a:rPr lang="en-US" altLang="ko-KR" sz="2400" b="1" dirty="0"/>
              <a:t>5 1 3 5 10 7 4 9 2 8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=&gt; 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81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EE751C-3DDF-4B2E-8B69-80F1AEB5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altLang="ko-KR" dirty="0"/>
              <a:t>Idea..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B968F5-6D8A-4DD0-BE6A-862E05DDB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053" y="2572264"/>
            <a:ext cx="5018151" cy="3016294"/>
          </a:xfrm>
        </p:spPr>
        <p:txBody>
          <a:bodyPr>
            <a:normAutofit/>
          </a:bodyPr>
          <a:lstStyle/>
          <a:p>
            <a:r>
              <a:rPr lang="en-US" altLang="ko-KR" sz="4400" b="1" dirty="0"/>
              <a:t>5 1 3 5 10 7 4 9 2 8</a:t>
            </a:r>
            <a:endParaRPr lang="ko-KR" altLang="en-US" sz="4400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721027D-CCF6-40D5-83E1-E6144736929B}"/>
              </a:ext>
            </a:extLst>
          </p:cNvPr>
          <p:cNvCxnSpPr>
            <a:cxnSpLocks/>
          </p:cNvCxnSpPr>
          <p:nvPr/>
        </p:nvCxnSpPr>
        <p:spPr>
          <a:xfrm flipV="1">
            <a:off x="2519083" y="3621612"/>
            <a:ext cx="0" cy="917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A640B3-463A-4234-AABC-655F4C8D8E63}"/>
              </a:ext>
            </a:extLst>
          </p:cNvPr>
          <p:cNvCxnSpPr>
            <a:cxnSpLocks/>
          </p:cNvCxnSpPr>
          <p:nvPr/>
        </p:nvCxnSpPr>
        <p:spPr>
          <a:xfrm flipV="1">
            <a:off x="2698377" y="3621612"/>
            <a:ext cx="0" cy="91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73578A1-C764-480D-8EA0-D19FF0340699}"/>
              </a:ext>
            </a:extLst>
          </p:cNvPr>
          <p:cNvSpPr txBox="1"/>
          <p:nvPr/>
        </p:nvSpPr>
        <p:spPr>
          <a:xfrm>
            <a:off x="8051023" y="2448667"/>
            <a:ext cx="3623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‘Left’, ‘Right’ start from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Determine by increasing ‘Right’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 exceed -&gt; left += 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00BD5-1378-45F4-8720-2E942E47231E}"/>
              </a:ext>
            </a:extLst>
          </p:cNvPr>
          <p:cNvSpPr txBox="1"/>
          <p:nvPr/>
        </p:nvSpPr>
        <p:spPr>
          <a:xfrm>
            <a:off x="2384018" y="235217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34DECF-2B30-49AB-B128-F039F0F46D9D}"/>
              </a:ext>
            </a:extLst>
          </p:cNvPr>
          <p:cNvSpPr txBox="1"/>
          <p:nvPr/>
        </p:nvSpPr>
        <p:spPr>
          <a:xfrm>
            <a:off x="2889854" y="235217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01771-A8BC-4649-8872-E11EB4BB0AEE}"/>
              </a:ext>
            </a:extLst>
          </p:cNvPr>
          <p:cNvSpPr txBox="1"/>
          <p:nvPr/>
        </p:nvSpPr>
        <p:spPr>
          <a:xfrm>
            <a:off x="5918191" y="23521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[7]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9DC5A2-5F20-432C-8E0E-C5479CE61C18}"/>
              </a:ext>
            </a:extLst>
          </p:cNvPr>
          <p:cNvSpPr txBox="1"/>
          <p:nvPr/>
        </p:nvSpPr>
        <p:spPr>
          <a:xfrm>
            <a:off x="5487885" y="235217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[6]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0E1399-EFE1-4446-9166-55E7B48FA630}"/>
              </a:ext>
            </a:extLst>
          </p:cNvPr>
          <p:cNvSpPr txBox="1"/>
          <p:nvPr/>
        </p:nvSpPr>
        <p:spPr>
          <a:xfrm>
            <a:off x="4948959" y="235217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[5]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2DF4E-32F5-4114-AFF1-114E71C1D567}"/>
              </a:ext>
            </a:extLst>
          </p:cNvPr>
          <p:cNvSpPr txBox="1"/>
          <p:nvPr/>
        </p:nvSpPr>
        <p:spPr>
          <a:xfrm>
            <a:off x="4381995" y="23521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[4]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6E22B5-B062-45B4-92AF-04D18AEF306B}"/>
              </a:ext>
            </a:extLst>
          </p:cNvPr>
          <p:cNvSpPr txBox="1"/>
          <p:nvPr/>
        </p:nvSpPr>
        <p:spPr>
          <a:xfrm>
            <a:off x="3790137" y="235217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A7F58B-4C86-4D21-9765-2DB152E6C4BA}"/>
              </a:ext>
            </a:extLst>
          </p:cNvPr>
          <p:cNvSpPr txBox="1"/>
          <p:nvPr/>
        </p:nvSpPr>
        <p:spPr>
          <a:xfrm>
            <a:off x="3320160" y="235217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6648BC-60F7-4964-AB49-21282F074996}"/>
              </a:ext>
            </a:extLst>
          </p:cNvPr>
          <p:cNvSpPr txBox="1"/>
          <p:nvPr/>
        </p:nvSpPr>
        <p:spPr>
          <a:xfrm>
            <a:off x="6410989" y="235217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[8]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B42F0C-32B8-4A48-84C5-51FE894F7BAD}"/>
              </a:ext>
            </a:extLst>
          </p:cNvPr>
          <p:cNvSpPr txBox="1"/>
          <p:nvPr/>
        </p:nvSpPr>
        <p:spPr>
          <a:xfrm>
            <a:off x="6856945" y="235217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[9]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94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903 L -0.00078 0.00903 C 0.00157 0.01203 0.00417 0.01481 0.00651 0.01805 C 0.0073 0.01921 0.00782 0.02106 0.00873 0.02199 C 0.01029 0.02407 0.01211 0.025 0.01381 0.02592 C 0.01602 0.02546 0.01836 0.02592 0.02045 0.02477 C 0.02136 0.02407 0.02136 0.02176 0.02201 0.02083 C 0.02253 0.01967 0.02344 0.01898 0.02422 0.01805 C 0.02461 0.0169 0.02526 0.01551 0.02566 0.01412 C 0.02605 0.01296 0.02566 0.01065 0.02644 0.01018 C 0.02748 0.00995 0.02839 0.01203 0.0293 0.01296 C 0.0306 0.01504 0.03138 0.01828 0.03295 0.01944 C 0.03425 0.02037 0.03542 0.02129 0.03672 0.02199 C 0.03946 0.02361 0.04167 0.02384 0.0448 0.02477 C 0.04597 0.025 0.04727 0.02546 0.04844 0.02592 C 0.05235 0.02546 0.05625 0.02546 0.06016 0.02477 C 0.0612 0.02453 0.06237 0.02453 0.06316 0.02338 C 0.06381 0.02245 0.06342 0.0206 0.06394 0.01944 C 0.06446 0.01828 0.06537 0.01759 0.06615 0.0169 C 0.06654 0.01458 0.06628 0.01111 0.06758 0.01018 C 0.06901 0.00926 0.07071 0.01157 0.07201 0.01296 C 0.07657 0.01782 0.07331 0.01782 0.07709 0.02338 C 0.07774 0.0243 0.07865 0.02407 0.0793 0.02477 C 0.08633 0.0294 0.08021 0.02569 0.08516 0.0287 C 0.08737 0.02824 0.08972 0.02847 0.0918 0.02731 C 0.09297 0.02662 0.09375 0.02453 0.0948 0.02338 C 0.09597 0.02199 0.09727 0.02083 0.09844 0.01944 C 0.10365 0.01273 0.09454 0.02153 0.10287 0.01412 C 0.10443 0.00555 0.10222 0.01412 0.10586 0.00903 C 0.10651 0.00787 0.10678 0.00625 0.1073 0.00509 C 0.10951 0.00625 0.10977 0.00625 0.11172 0.00903 C 0.11433 0.01296 0.11355 0.01365 0.1168 0.0169 C 0.11797 0.01805 0.11928 0.01852 0.12058 0.01944 C 0.12097 0.02037 0.12136 0.02129 0.12201 0.02199 C 0.12266 0.02268 0.12344 0.02291 0.12422 0.02338 C 0.12826 0.02546 0.12839 0.025 0.13373 0.02592 C 0.13698 0.02477 0.14024 0.02361 0.14336 0.02199 C 0.14467 0.02153 0.14597 0.02083 0.14701 0.01944 C 0.14805 0.01805 0.14831 0.01574 0.14922 0.01412 C 0.15013 0.01273 0.15118 0.01157 0.15222 0.01018 C 0.15274 0.00949 0.15313 0.00856 0.15365 0.00764 C 0.15534 2.59259E-6 0.15417 0.00278 0.15664 -0.00139 L 0.13672 0.02592 " pathEditMode="relative" ptsTypes="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8217 L -6.25E-7 0.08217 C 0.00378 0.08703 0.00846 0.09375 0.01315 0.09653 L 0.01758 0.0993 C 0.02005 0.09838 0.02266 0.09838 0.02487 0.09653 C 0.02565 0.09606 0.02526 0.09375 0.02565 0.09259 C 0.02617 0.09097 0.02708 0.09004 0.02787 0.08865 C 0.02813 0.08727 0.02826 0.08611 0.02865 0.08472 C 0.02904 0.08287 0.02969 0.08125 0.03008 0.0794 C 0.03047 0.07778 0.03047 0.07592 0.03086 0.0743 C 0.03112 0.07291 0.03177 0.07176 0.03229 0.07037 C 0.03255 0.06944 0.03281 0.06852 0.03307 0.06782 " pathEditMode="relative" ptsTypes="AAAAAAAA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D13189-683C-4941-A1B0-0AD375B4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altLang="ko-KR" dirty="0"/>
              <a:t>Procedure..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9CDAD-2A75-4E60-A6DB-402B1B4C1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6549681" cy="30162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result(to get min)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Renew the minimum (if left to right is less than </a:t>
            </a:r>
            <a:r>
              <a:rPr lang="en-US" altLang="ko-KR"/>
              <a:t>current min)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D99887D-A81F-4080-A48E-C8444CAC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864" y="824849"/>
            <a:ext cx="4265866" cy="585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9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7E99DC-CF9F-470A-8F2D-3311B2B9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altLang="ko-KR" dirty="0"/>
              <a:t>Result/Feedback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E4BEA-5A18-49DB-97BB-30DF37561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F2CF273-BE69-4B4C-8B03-122500CC4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" y="2608001"/>
            <a:ext cx="12192000" cy="283888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C710E15D-54FD-4990-8979-7B6C07773FFF}"/>
              </a:ext>
            </a:extLst>
          </p:cNvPr>
          <p:cNvSpPr/>
          <p:nvPr/>
        </p:nvSpPr>
        <p:spPr>
          <a:xfrm>
            <a:off x="6188449" y="4928481"/>
            <a:ext cx="1943100" cy="581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0213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LeftStep">
      <a:dk1>
        <a:srgbClr val="000000"/>
      </a:dk1>
      <a:lt1>
        <a:srgbClr val="FFFFFF"/>
      </a:lt1>
      <a:dk2>
        <a:srgbClr val="412F24"/>
      </a:dk2>
      <a:lt2>
        <a:srgbClr val="E8E5E2"/>
      </a:lt2>
      <a:accent1>
        <a:srgbClr val="2995E7"/>
      </a:accent1>
      <a:accent2>
        <a:srgbClr val="14B2B5"/>
      </a:accent2>
      <a:accent3>
        <a:srgbClr val="21B87B"/>
      </a:accent3>
      <a:accent4>
        <a:srgbClr val="14BC32"/>
      </a:accent4>
      <a:accent5>
        <a:srgbClr val="45BA21"/>
      </a:accent5>
      <a:accent6>
        <a:srgbClr val="7BB213"/>
      </a:accent6>
      <a:hlink>
        <a:srgbClr val="B7713D"/>
      </a:hlink>
      <a:folHlink>
        <a:srgbClr val="7F7F7F"/>
      </a:folHlink>
    </a:clrScheme>
    <a:fontScheme name="Bierstadt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120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Malgun Gothic Semilight</vt:lpstr>
      <vt:lpstr>Malgun Gothic</vt:lpstr>
      <vt:lpstr>Arial</vt:lpstr>
      <vt:lpstr>GestaltVTI</vt:lpstr>
      <vt:lpstr>Subsequence</vt:lpstr>
      <vt:lpstr>About Problem..</vt:lpstr>
      <vt:lpstr>Idea..</vt:lpstr>
      <vt:lpstr>Procedure..</vt:lpstr>
      <vt:lpstr>Result/Feedback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Subsequence</dc:title>
  <dc:creator>재훈 추</dc:creator>
  <cp:lastModifiedBy>재훈 추</cp:lastModifiedBy>
  <cp:revision>3</cp:revision>
  <dcterms:created xsi:type="dcterms:W3CDTF">2021-08-30T06:59:28Z</dcterms:created>
  <dcterms:modified xsi:type="dcterms:W3CDTF">2021-08-30T08:27:34Z</dcterms:modified>
</cp:coreProperties>
</file>