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3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9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0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7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6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1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5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480">
          <p15:clr>
            <a:srgbClr val="F26B43"/>
          </p15:clr>
        </p15:guide>
        <p15:guide id="3" pos="960">
          <p15:clr>
            <a:srgbClr val="F26B43"/>
          </p15:clr>
        </p15:guide>
        <p15:guide id="4" pos="1440">
          <p15:clr>
            <a:srgbClr val="F26B43"/>
          </p15:clr>
        </p15:guide>
        <p15:guide id="5" pos="1920">
          <p15:clr>
            <a:srgbClr val="F26B43"/>
          </p15:clr>
        </p15:guide>
        <p15:guide id="6" pos="2400">
          <p15:clr>
            <a:srgbClr val="F26B43"/>
          </p15:clr>
        </p15:guide>
        <p15:guide id="7" pos="2880">
          <p15:clr>
            <a:srgbClr val="F26B43"/>
          </p15:clr>
        </p15:guide>
        <p15:guide id="8" pos="3360">
          <p15:clr>
            <a:srgbClr val="F26B43"/>
          </p15:clr>
        </p15:guide>
        <p15:guide id="9" pos="3840">
          <p15:clr>
            <a:srgbClr val="F26B43"/>
          </p15:clr>
        </p15:guide>
        <p15:guide id="10" pos="4320">
          <p15:clr>
            <a:srgbClr val="F26B43"/>
          </p15:clr>
        </p15:guide>
        <p15:guide id="11" pos="4800">
          <p15:clr>
            <a:srgbClr val="F26B43"/>
          </p15:clr>
        </p15:guide>
        <p15:guide id="12" pos="5280">
          <p15:clr>
            <a:srgbClr val="F26B43"/>
          </p15:clr>
        </p15:guide>
        <p15:guide id="13" pos="5760">
          <p15:clr>
            <a:srgbClr val="F26B43"/>
          </p15:clr>
        </p15:guide>
        <p15:guide id="14" pos="6240">
          <p15:clr>
            <a:srgbClr val="F26B43"/>
          </p15:clr>
        </p15:guide>
        <p15:guide id="15" pos="6720">
          <p15:clr>
            <a:srgbClr val="F26B43"/>
          </p15:clr>
        </p15:guide>
        <p15:guide id="16" pos="7200">
          <p15:clr>
            <a:srgbClr val="F26B43"/>
          </p15:clr>
        </p15:guide>
        <p15:guide id="17" pos="7680">
          <p15:clr>
            <a:srgbClr val="F26B43"/>
          </p15:clr>
        </p15:guide>
        <p15:guide id="18" orient="horz">
          <p15:clr>
            <a:srgbClr val="F26B43"/>
          </p15:clr>
        </p15:guide>
        <p15:guide id="19" orient="horz" pos="480">
          <p15:clr>
            <a:srgbClr val="F26B43"/>
          </p15:clr>
        </p15:guide>
        <p15:guide id="20" orient="horz" pos="960">
          <p15:clr>
            <a:srgbClr val="F26B43"/>
          </p15:clr>
        </p15:guide>
        <p15:guide id="21" orient="horz" pos="1440">
          <p15:clr>
            <a:srgbClr val="F26B43"/>
          </p15:clr>
        </p15:guide>
        <p15:guide id="22" orient="horz" pos="1920">
          <p15:clr>
            <a:srgbClr val="F26B43"/>
          </p15:clr>
        </p15:guide>
        <p15:guide id="23" orient="horz" pos="2400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360">
          <p15:clr>
            <a:srgbClr val="F26B43"/>
          </p15:clr>
        </p15:guide>
        <p15:guide id="26" orient="horz" pos="3840">
          <p15:clr>
            <a:srgbClr val="F26B43"/>
          </p15:clr>
        </p15:guide>
        <p15:guide id="27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tkey/DTKB-Ap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1960-DF6F-455F-B40A-C26370210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GTS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60329-9D71-4EE0-A389-84EA4957D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McVickar</a:t>
            </a:r>
          </a:p>
        </p:txBody>
      </p:sp>
    </p:spTree>
    <p:extLst>
      <p:ext uri="{BB962C8B-B14F-4D97-AF65-F5344CB8AC3E}">
        <p14:creationId xmlns:p14="http://schemas.microsoft.com/office/powerpoint/2010/main" val="13885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4C37-198C-4A2B-A03F-7C4D01A3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A1C06-A184-4132-A32B-7EB9027A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Result of 10-week REU internship</a:t>
            </a:r>
          </a:p>
          <a:p>
            <a:r>
              <a:rPr lang="en-US" dirty="0"/>
              <a:t>Focused on time ontology, RDF databases, and designing applications in R</a:t>
            </a:r>
          </a:p>
          <a:p>
            <a:r>
              <a:rPr lang="en-US" dirty="0"/>
              <a:t>Main pages</a:t>
            </a:r>
          </a:p>
          <a:p>
            <a:pPr lvl="1"/>
            <a:r>
              <a:rPr lang="en-US" dirty="0"/>
              <a:t>GTS Knowledge page – demos and documentation for </a:t>
            </a:r>
            <a:r>
              <a:rPr lang="en-US" dirty="0" err="1"/>
              <a:t>DeepTimeKB</a:t>
            </a:r>
            <a:r>
              <a:rPr lang="en-US" dirty="0"/>
              <a:t> functions</a:t>
            </a:r>
          </a:p>
          <a:p>
            <a:pPr lvl="1"/>
            <a:r>
              <a:rPr lang="en-US" dirty="0"/>
              <a:t>GSSP Map page – plot maps with GSSP markers in international schemes</a:t>
            </a:r>
          </a:p>
          <a:p>
            <a:pPr lvl="1"/>
            <a:r>
              <a:rPr lang="en-US" dirty="0"/>
              <a:t>Topology page – compare two geological time concepts </a:t>
            </a:r>
            <a:r>
              <a:rPr lang="en-US" dirty="0" err="1"/>
              <a:t>tologically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4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26FC-B700-48C3-83B8-D59EDAD0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GTS Knowledge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4CC9-9274-4A70-87A8-C1CF24E53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Function demos and documentation</a:t>
            </a:r>
          </a:p>
          <a:p>
            <a:r>
              <a:rPr lang="en-US" dirty="0"/>
              <a:t>Sub-menu of functions</a:t>
            </a:r>
          </a:p>
          <a:p>
            <a:pPr lvl="1"/>
            <a:r>
              <a:rPr lang="en-US" dirty="0"/>
              <a:t>Sub-sub-menu to switch between demo and documentation</a:t>
            </a:r>
          </a:p>
          <a:p>
            <a:r>
              <a:rPr lang="en-US" dirty="0"/>
              <a:t>Demo page has input fields that the user can fill/modify</a:t>
            </a:r>
          </a:p>
          <a:p>
            <a:r>
              <a:rPr lang="en-US" dirty="0"/>
              <a:t>Some demo pages have a “Run” button, some do not</a:t>
            </a:r>
          </a:p>
          <a:p>
            <a:r>
              <a:rPr lang="en-US" dirty="0"/>
              <a:t>Documentation page is the R help page for a function (?</a:t>
            </a:r>
            <a:r>
              <a:rPr lang="en-US" dirty="0" err="1"/>
              <a:t>gts.topo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115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8A24-282F-4DA1-9C8B-DDFFC57C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GSSP Map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5D17-C654-49C1-8B91-EE15DBBCD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selects an international scheme and a map with GSSP markers renders on the page</a:t>
            </a:r>
          </a:p>
          <a:p>
            <a:r>
              <a:rPr lang="en-US" dirty="0"/>
              <a:t>List of international schemes – </a:t>
            </a:r>
            <a:r>
              <a:rPr lang="en-US" dirty="0" err="1"/>
              <a:t>gts.iscSchemes</a:t>
            </a:r>
            <a:r>
              <a:rPr lang="en-US" dirty="0"/>
              <a:t>()</a:t>
            </a:r>
          </a:p>
          <a:p>
            <a:r>
              <a:rPr lang="en-US" dirty="0"/>
              <a:t>Plot the map – </a:t>
            </a:r>
            <a:r>
              <a:rPr lang="en-US" dirty="0" err="1"/>
              <a:t>gssp.map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7193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F987-1BC0-4AC1-9C17-91470A8A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F9D7-5B28-443D-8CD7-49E8A7BF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408154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Topologically compare two geological time concepts</a:t>
            </a:r>
          </a:p>
          <a:p>
            <a:r>
              <a:rPr lang="en-US" dirty="0"/>
              <a:t>User selects two concepts from a scheme</a:t>
            </a:r>
          </a:p>
          <a:p>
            <a:pPr lvl="1"/>
            <a:r>
              <a:rPr lang="en-US" dirty="0"/>
              <a:t>And ISC version if from an international scheme</a:t>
            </a:r>
          </a:p>
          <a:p>
            <a:r>
              <a:rPr lang="en-US" dirty="0"/>
              <a:t>Press “Run”</a:t>
            </a:r>
          </a:p>
          <a:p>
            <a:r>
              <a:rPr lang="en-US" dirty="0"/>
              <a:t>List of regions – </a:t>
            </a:r>
            <a:r>
              <a:rPr lang="en-US" dirty="0" err="1"/>
              <a:t>gts.listRegion</a:t>
            </a:r>
            <a:r>
              <a:rPr lang="en-US" dirty="0"/>
              <a:t>()</a:t>
            </a:r>
          </a:p>
          <a:p>
            <a:r>
              <a:rPr lang="en-US" dirty="0"/>
              <a:t>List of ISC versions – </a:t>
            </a:r>
            <a:r>
              <a:rPr lang="en-US" dirty="0" err="1"/>
              <a:t>gts.iscVersions</a:t>
            </a:r>
            <a:r>
              <a:rPr lang="en-US" dirty="0"/>
              <a:t>()</a:t>
            </a:r>
          </a:p>
          <a:p>
            <a:r>
              <a:rPr lang="en-US" dirty="0"/>
              <a:t>Concepts in a scheme/region – </a:t>
            </a:r>
            <a:r>
              <a:rPr lang="en-US" dirty="0" err="1"/>
              <a:t>gts.list</a:t>
            </a:r>
            <a:r>
              <a:rPr lang="en-US" dirty="0"/>
              <a:t>()</a:t>
            </a:r>
          </a:p>
          <a:p>
            <a:r>
              <a:rPr lang="en-US" dirty="0"/>
              <a:t>Lower/upper bounds of a concept – </a:t>
            </a:r>
            <a:r>
              <a:rPr lang="en-US" dirty="0" err="1"/>
              <a:t>gts.range</a:t>
            </a:r>
            <a:r>
              <a:rPr lang="en-US" dirty="0"/>
              <a:t>()</a:t>
            </a:r>
          </a:p>
          <a:p>
            <a:r>
              <a:rPr lang="en-US" dirty="0"/>
              <a:t>Topology – </a:t>
            </a:r>
            <a:r>
              <a:rPr lang="en-US" dirty="0" err="1"/>
              <a:t>gts.topo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3115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70FB-2AF6-4EC0-ABF0-BBCF9518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F739E-446A-46ED-B86D-804504B81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https://github.com/lotkey</a:t>
            </a:r>
            <a:r>
              <a:rPr lang="en-US">
                <a:hlinkClick r:id="rId2"/>
              </a:rPr>
              <a:t>/DTKB-Apps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7153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Pebble</Template>
  <TotalTime>32</TotalTime>
  <Words>233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Sitka Subheading</vt:lpstr>
      <vt:lpstr>PebbleVTI</vt:lpstr>
      <vt:lpstr>Interactive GTS App</vt:lpstr>
      <vt:lpstr>Overview</vt:lpstr>
      <vt:lpstr>GTS Knowledge Page</vt:lpstr>
      <vt:lpstr>GSSP Map Page</vt:lpstr>
      <vt:lpstr>Topology Page</vt:lpstr>
      <vt:lpstr>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GTS App</dc:title>
  <dc:creator>Mcvickar, Christopher (mcvi1652@vandals.uidaho.edu)</dc:creator>
  <cp:lastModifiedBy>Mcvickar, Christopher (mcvi1652@vandals.uidaho.edu)</cp:lastModifiedBy>
  <cp:revision>4</cp:revision>
  <dcterms:created xsi:type="dcterms:W3CDTF">2021-08-16T21:37:05Z</dcterms:created>
  <dcterms:modified xsi:type="dcterms:W3CDTF">2021-08-16T22:24:06Z</dcterms:modified>
</cp:coreProperties>
</file>