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1" r:id="rId2"/>
    <p:sldId id="296" r:id="rId3"/>
    <p:sldId id="5718" r:id="rId4"/>
    <p:sldId id="266" r:id="rId5"/>
    <p:sldId id="5701" r:id="rId6"/>
    <p:sldId id="268" r:id="rId7"/>
    <p:sldId id="260" r:id="rId8"/>
    <p:sldId id="5723" r:id="rId9"/>
    <p:sldId id="5724" r:id="rId10"/>
    <p:sldId id="5722" r:id="rId11"/>
    <p:sldId id="5706" r:id="rId12"/>
    <p:sldId id="269" r:id="rId13"/>
    <p:sldId id="5725" r:id="rId14"/>
    <p:sldId id="267" r:id="rId15"/>
    <p:sldId id="571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9" d="100"/>
          <a:sy n="89" d="100"/>
        </p:scale>
        <p:origin x="52" y="4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3DC507AE-9D69-4C7E-A52D-F93A4D7D55E9}" type="datetimeFigureOut">
              <a:rPr lang="zh-CN" altLang="en-US" smtClean="0"/>
              <a:t>2023-08-25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3B2DD95F-535C-4F55-964F-3602EC9FBDB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pitchFamily="34" charset="-122"/>
        <a:ea typeface="思源黑体 CN Regular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pitchFamily="34" charset="-122"/>
        <a:ea typeface="思源黑体 CN Regular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pitchFamily="34" charset="-122"/>
        <a:ea typeface="思源黑体 CN Regular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pitchFamily="34" charset="-122"/>
        <a:ea typeface="思源黑体 CN Regular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pitchFamily="34" charset="-122"/>
        <a:ea typeface="思源黑体 CN Regular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DD95F-535C-4F55-964F-3602EC9FBDB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DD95F-535C-4F55-964F-3602EC9FBD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DD95F-535C-4F55-964F-3602EC9FBD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549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DD95F-535C-4F55-964F-3602EC9FBDB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DD95F-535C-4F55-964F-3602EC9FBDB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DD95F-535C-4F55-964F-3602EC9FBD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DD95F-535C-4F55-964F-3602EC9FBDB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DD95F-535C-4F55-964F-3602EC9FBD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DD95F-535C-4F55-964F-3602EC9FBDB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DD95F-535C-4F55-964F-3602EC9FBDB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DD95F-535C-4F55-964F-3602EC9FBDB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DD95F-535C-4F55-964F-3602EC9FBDB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A7DE-EA94-4F9C-B587-454156F508ED}" type="datetimeFigureOut">
              <a:rPr lang="zh-CN" altLang="en-US" smtClean="0"/>
              <a:t>2023-08-25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E5C2-65CB-4E79-AB85-201DAC7065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3591A7DE-EA94-4F9C-B587-454156F508ED}" type="datetimeFigureOut">
              <a:rPr lang="zh-CN" altLang="en-US" smtClean="0"/>
              <a:t>2023-08-25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6779E5C2-65CB-4E79-AB85-201DAC7065B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Tm="3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notesSlide" Target="../notesSlides/notesSlide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6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esign.c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825171"/>
            <a:ext cx="12192000" cy="32076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867135" y="5717942"/>
            <a:ext cx="457730" cy="478739"/>
          </a:xfrm>
          <a:custGeom>
            <a:avLst/>
            <a:gdLst>
              <a:gd name="connsiteX0" fmla="*/ 454108 w 578072"/>
              <a:gd name="connsiteY0" fmla="*/ 470601 h 604605"/>
              <a:gd name="connsiteX1" fmla="*/ 502407 w 578072"/>
              <a:gd name="connsiteY1" fmla="*/ 470601 h 604605"/>
              <a:gd name="connsiteX2" fmla="*/ 516116 w 578072"/>
              <a:gd name="connsiteY2" fmla="*/ 484453 h 604605"/>
              <a:gd name="connsiteX3" fmla="*/ 516116 w 578072"/>
              <a:gd name="connsiteY3" fmla="*/ 532536 h 604605"/>
              <a:gd name="connsiteX4" fmla="*/ 502407 w 578072"/>
              <a:gd name="connsiteY4" fmla="*/ 546388 h 604605"/>
              <a:gd name="connsiteX5" fmla="*/ 454108 w 578072"/>
              <a:gd name="connsiteY5" fmla="*/ 546388 h 604605"/>
              <a:gd name="connsiteX6" fmla="*/ 440399 w 578072"/>
              <a:gd name="connsiteY6" fmla="*/ 532536 h 604605"/>
              <a:gd name="connsiteX7" fmla="*/ 440399 w 578072"/>
              <a:gd name="connsiteY7" fmla="*/ 484453 h 604605"/>
              <a:gd name="connsiteX8" fmla="*/ 454108 w 578072"/>
              <a:gd name="connsiteY8" fmla="*/ 470601 h 604605"/>
              <a:gd name="connsiteX9" fmla="*/ 351030 w 578072"/>
              <a:gd name="connsiteY9" fmla="*/ 470601 h 604605"/>
              <a:gd name="connsiteX10" fmla="*/ 399170 w 578072"/>
              <a:gd name="connsiteY10" fmla="*/ 470601 h 604605"/>
              <a:gd name="connsiteX11" fmla="*/ 412879 w 578072"/>
              <a:gd name="connsiteY11" fmla="*/ 484453 h 604605"/>
              <a:gd name="connsiteX12" fmla="*/ 412879 w 578072"/>
              <a:gd name="connsiteY12" fmla="*/ 532536 h 604605"/>
              <a:gd name="connsiteX13" fmla="*/ 399170 w 578072"/>
              <a:gd name="connsiteY13" fmla="*/ 546388 h 604605"/>
              <a:gd name="connsiteX14" fmla="*/ 351030 w 578072"/>
              <a:gd name="connsiteY14" fmla="*/ 546388 h 604605"/>
              <a:gd name="connsiteX15" fmla="*/ 337162 w 578072"/>
              <a:gd name="connsiteY15" fmla="*/ 532536 h 604605"/>
              <a:gd name="connsiteX16" fmla="*/ 337162 w 578072"/>
              <a:gd name="connsiteY16" fmla="*/ 484453 h 604605"/>
              <a:gd name="connsiteX17" fmla="*/ 351030 w 578072"/>
              <a:gd name="connsiteY17" fmla="*/ 470601 h 604605"/>
              <a:gd name="connsiteX18" fmla="*/ 178960 w 578072"/>
              <a:gd name="connsiteY18" fmla="*/ 470601 h 604605"/>
              <a:gd name="connsiteX19" fmla="*/ 227055 w 578072"/>
              <a:gd name="connsiteY19" fmla="*/ 470601 h 604605"/>
              <a:gd name="connsiteX20" fmla="*/ 240910 w 578072"/>
              <a:gd name="connsiteY20" fmla="*/ 484453 h 604605"/>
              <a:gd name="connsiteX21" fmla="*/ 240910 w 578072"/>
              <a:gd name="connsiteY21" fmla="*/ 532536 h 604605"/>
              <a:gd name="connsiteX22" fmla="*/ 227055 w 578072"/>
              <a:gd name="connsiteY22" fmla="*/ 546388 h 604605"/>
              <a:gd name="connsiteX23" fmla="*/ 178960 w 578072"/>
              <a:gd name="connsiteY23" fmla="*/ 546388 h 604605"/>
              <a:gd name="connsiteX24" fmla="*/ 165264 w 578072"/>
              <a:gd name="connsiteY24" fmla="*/ 532536 h 604605"/>
              <a:gd name="connsiteX25" fmla="*/ 165264 w 578072"/>
              <a:gd name="connsiteY25" fmla="*/ 484453 h 604605"/>
              <a:gd name="connsiteX26" fmla="*/ 178960 w 578072"/>
              <a:gd name="connsiteY26" fmla="*/ 470601 h 604605"/>
              <a:gd name="connsiteX27" fmla="*/ 75723 w 578072"/>
              <a:gd name="connsiteY27" fmla="*/ 470601 h 604605"/>
              <a:gd name="connsiteX28" fmla="*/ 123977 w 578072"/>
              <a:gd name="connsiteY28" fmla="*/ 470601 h 604605"/>
              <a:gd name="connsiteX29" fmla="*/ 137673 w 578072"/>
              <a:gd name="connsiteY29" fmla="*/ 484453 h 604605"/>
              <a:gd name="connsiteX30" fmla="*/ 137673 w 578072"/>
              <a:gd name="connsiteY30" fmla="*/ 532536 h 604605"/>
              <a:gd name="connsiteX31" fmla="*/ 123977 w 578072"/>
              <a:gd name="connsiteY31" fmla="*/ 546388 h 604605"/>
              <a:gd name="connsiteX32" fmla="*/ 75723 w 578072"/>
              <a:gd name="connsiteY32" fmla="*/ 546388 h 604605"/>
              <a:gd name="connsiteX33" fmla="*/ 62027 w 578072"/>
              <a:gd name="connsiteY33" fmla="*/ 532536 h 604605"/>
              <a:gd name="connsiteX34" fmla="*/ 62027 w 578072"/>
              <a:gd name="connsiteY34" fmla="*/ 484453 h 604605"/>
              <a:gd name="connsiteX35" fmla="*/ 75723 w 578072"/>
              <a:gd name="connsiteY35" fmla="*/ 470601 h 604605"/>
              <a:gd name="connsiteX36" fmla="*/ 454108 w 578072"/>
              <a:gd name="connsiteY36" fmla="*/ 367505 h 604605"/>
              <a:gd name="connsiteX37" fmla="*/ 502407 w 578072"/>
              <a:gd name="connsiteY37" fmla="*/ 367505 h 604605"/>
              <a:gd name="connsiteX38" fmla="*/ 516116 w 578072"/>
              <a:gd name="connsiteY38" fmla="*/ 381357 h 604605"/>
              <a:gd name="connsiteX39" fmla="*/ 516116 w 578072"/>
              <a:gd name="connsiteY39" fmla="*/ 429440 h 604605"/>
              <a:gd name="connsiteX40" fmla="*/ 502407 w 578072"/>
              <a:gd name="connsiteY40" fmla="*/ 443292 h 604605"/>
              <a:gd name="connsiteX41" fmla="*/ 454108 w 578072"/>
              <a:gd name="connsiteY41" fmla="*/ 443292 h 604605"/>
              <a:gd name="connsiteX42" fmla="*/ 440399 w 578072"/>
              <a:gd name="connsiteY42" fmla="*/ 429440 h 604605"/>
              <a:gd name="connsiteX43" fmla="*/ 440399 w 578072"/>
              <a:gd name="connsiteY43" fmla="*/ 381357 h 604605"/>
              <a:gd name="connsiteX44" fmla="*/ 454108 w 578072"/>
              <a:gd name="connsiteY44" fmla="*/ 367505 h 604605"/>
              <a:gd name="connsiteX45" fmla="*/ 351030 w 578072"/>
              <a:gd name="connsiteY45" fmla="*/ 367505 h 604605"/>
              <a:gd name="connsiteX46" fmla="*/ 399170 w 578072"/>
              <a:gd name="connsiteY46" fmla="*/ 367505 h 604605"/>
              <a:gd name="connsiteX47" fmla="*/ 412879 w 578072"/>
              <a:gd name="connsiteY47" fmla="*/ 381357 h 604605"/>
              <a:gd name="connsiteX48" fmla="*/ 412879 w 578072"/>
              <a:gd name="connsiteY48" fmla="*/ 429440 h 604605"/>
              <a:gd name="connsiteX49" fmla="*/ 399170 w 578072"/>
              <a:gd name="connsiteY49" fmla="*/ 443292 h 604605"/>
              <a:gd name="connsiteX50" fmla="*/ 351030 w 578072"/>
              <a:gd name="connsiteY50" fmla="*/ 443292 h 604605"/>
              <a:gd name="connsiteX51" fmla="*/ 337162 w 578072"/>
              <a:gd name="connsiteY51" fmla="*/ 429440 h 604605"/>
              <a:gd name="connsiteX52" fmla="*/ 337162 w 578072"/>
              <a:gd name="connsiteY52" fmla="*/ 381357 h 604605"/>
              <a:gd name="connsiteX53" fmla="*/ 351030 w 578072"/>
              <a:gd name="connsiteY53" fmla="*/ 367505 h 604605"/>
              <a:gd name="connsiteX54" fmla="*/ 178960 w 578072"/>
              <a:gd name="connsiteY54" fmla="*/ 367505 h 604605"/>
              <a:gd name="connsiteX55" fmla="*/ 227055 w 578072"/>
              <a:gd name="connsiteY55" fmla="*/ 367505 h 604605"/>
              <a:gd name="connsiteX56" fmla="*/ 240910 w 578072"/>
              <a:gd name="connsiteY56" fmla="*/ 381357 h 604605"/>
              <a:gd name="connsiteX57" fmla="*/ 240910 w 578072"/>
              <a:gd name="connsiteY57" fmla="*/ 429440 h 604605"/>
              <a:gd name="connsiteX58" fmla="*/ 227055 w 578072"/>
              <a:gd name="connsiteY58" fmla="*/ 443292 h 604605"/>
              <a:gd name="connsiteX59" fmla="*/ 178960 w 578072"/>
              <a:gd name="connsiteY59" fmla="*/ 443292 h 604605"/>
              <a:gd name="connsiteX60" fmla="*/ 165264 w 578072"/>
              <a:gd name="connsiteY60" fmla="*/ 429440 h 604605"/>
              <a:gd name="connsiteX61" fmla="*/ 165264 w 578072"/>
              <a:gd name="connsiteY61" fmla="*/ 381357 h 604605"/>
              <a:gd name="connsiteX62" fmla="*/ 178960 w 578072"/>
              <a:gd name="connsiteY62" fmla="*/ 367505 h 604605"/>
              <a:gd name="connsiteX63" fmla="*/ 75723 w 578072"/>
              <a:gd name="connsiteY63" fmla="*/ 367505 h 604605"/>
              <a:gd name="connsiteX64" fmla="*/ 123977 w 578072"/>
              <a:gd name="connsiteY64" fmla="*/ 367505 h 604605"/>
              <a:gd name="connsiteX65" fmla="*/ 137673 w 578072"/>
              <a:gd name="connsiteY65" fmla="*/ 381357 h 604605"/>
              <a:gd name="connsiteX66" fmla="*/ 137673 w 578072"/>
              <a:gd name="connsiteY66" fmla="*/ 429440 h 604605"/>
              <a:gd name="connsiteX67" fmla="*/ 123977 w 578072"/>
              <a:gd name="connsiteY67" fmla="*/ 443292 h 604605"/>
              <a:gd name="connsiteX68" fmla="*/ 75723 w 578072"/>
              <a:gd name="connsiteY68" fmla="*/ 443292 h 604605"/>
              <a:gd name="connsiteX69" fmla="*/ 62027 w 578072"/>
              <a:gd name="connsiteY69" fmla="*/ 429440 h 604605"/>
              <a:gd name="connsiteX70" fmla="*/ 62027 w 578072"/>
              <a:gd name="connsiteY70" fmla="*/ 381357 h 604605"/>
              <a:gd name="connsiteX71" fmla="*/ 75723 w 578072"/>
              <a:gd name="connsiteY71" fmla="*/ 367505 h 604605"/>
              <a:gd name="connsiteX72" fmla="*/ 178960 w 578072"/>
              <a:gd name="connsiteY72" fmla="*/ 264409 h 604605"/>
              <a:gd name="connsiteX73" fmla="*/ 227055 w 578072"/>
              <a:gd name="connsiteY73" fmla="*/ 264409 h 604605"/>
              <a:gd name="connsiteX74" fmla="*/ 240910 w 578072"/>
              <a:gd name="connsiteY74" fmla="*/ 278248 h 604605"/>
              <a:gd name="connsiteX75" fmla="*/ 240910 w 578072"/>
              <a:gd name="connsiteY75" fmla="*/ 326287 h 604605"/>
              <a:gd name="connsiteX76" fmla="*/ 227055 w 578072"/>
              <a:gd name="connsiteY76" fmla="*/ 340126 h 604605"/>
              <a:gd name="connsiteX77" fmla="*/ 178960 w 578072"/>
              <a:gd name="connsiteY77" fmla="*/ 340126 h 604605"/>
              <a:gd name="connsiteX78" fmla="*/ 165264 w 578072"/>
              <a:gd name="connsiteY78" fmla="*/ 326287 h 604605"/>
              <a:gd name="connsiteX79" fmla="*/ 165264 w 578072"/>
              <a:gd name="connsiteY79" fmla="*/ 278248 h 604605"/>
              <a:gd name="connsiteX80" fmla="*/ 178960 w 578072"/>
              <a:gd name="connsiteY80" fmla="*/ 264409 h 604605"/>
              <a:gd name="connsiteX81" fmla="*/ 75723 w 578072"/>
              <a:gd name="connsiteY81" fmla="*/ 264409 h 604605"/>
              <a:gd name="connsiteX82" fmla="*/ 123977 w 578072"/>
              <a:gd name="connsiteY82" fmla="*/ 264409 h 604605"/>
              <a:gd name="connsiteX83" fmla="*/ 137673 w 578072"/>
              <a:gd name="connsiteY83" fmla="*/ 278248 h 604605"/>
              <a:gd name="connsiteX84" fmla="*/ 137673 w 578072"/>
              <a:gd name="connsiteY84" fmla="*/ 326287 h 604605"/>
              <a:gd name="connsiteX85" fmla="*/ 123977 w 578072"/>
              <a:gd name="connsiteY85" fmla="*/ 340126 h 604605"/>
              <a:gd name="connsiteX86" fmla="*/ 75723 w 578072"/>
              <a:gd name="connsiteY86" fmla="*/ 340126 h 604605"/>
              <a:gd name="connsiteX87" fmla="*/ 62027 w 578072"/>
              <a:gd name="connsiteY87" fmla="*/ 326287 h 604605"/>
              <a:gd name="connsiteX88" fmla="*/ 62027 w 578072"/>
              <a:gd name="connsiteY88" fmla="*/ 278248 h 604605"/>
              <a:gd name="connsiteX89" fmla="*/ 75723 w 578072"/>
              <a:gd name="connsiteY89" fmla="*/ 264409 h 604605"/>
              <a:gd name="connsiteX90" fmla="*/ 446961 w 578072"/>
              <a:gd name="connsiteY90" fmla="*/ 242816 h 604605"/>
              <a:gd name="connsiteX91" fmla="*/ 459874 w 578072"/>
              <a:gd name="connsiteY91" fmla="*/ 263633 h 604605"/>
              <a:gd name="connsiteX92" fmla="*/ 446961 w 578072"/>
              <a:gd name="connsiteY92" fmla="*/ 282544 h 604605"/>
              <a:gd name="connsiteX93" fmla="*/ 302739 w 578072"/>
              <a:gd name="connsiteY93" fmla="*/ 221476 h 604605"/>
              <a:gd name="connsiteX94" fmla="*/ 302739 w 578072"/>
              <a:gd name="connsiteY94" fmla="*/ 577080 h 604605"/>
              <a:gd name="connsiteX95" fmla="*/ 550507 w 578072"/>
              <a:gd name="connsiteY95" fmla="*/ 577080 h 604605"/>
              <a:gd name="connsiteX96" fmla="*/ 550507 w 578072"/>
              <a:gd name="connsiteY96" fmla="*/ 345102 h 604605"/>
              <a:gd name="connsiteX97" fmla="*/ 507486 w 578072"/>
              <a:gd name="connsiteY97" fmla="*/ 323623 h 604605"/>
              <a:gd name="connsiteX98" fmla="*/ 442796 w 578072"/>
              <a:gd name="connsiteY98" fmla="*/ 344307 h 604605"/>
              <a:gd name="connsiteX99" fmla="*/ 330623 w 578072"/>
              <a:gd name="connsiteY99" fmla="*/ 235319 h 604605"/>
              <a:gd name="connsiteX100" fmla="*/ 437576 w 578072"/>
              <a:gd name="connsiteY100" fmla="*/ 171827 h 604605"/>
              <a:gd name="connsiteX101" fmla="*/ 437576 w 578072"/>
              <a:gd name="connsiteY101" fmla="*/ 206969 h 604605"/>
              <a:gd name="connsiteX102" fmla="*/ 425298 w 578072"/>
              <a:gd name="connsiteY102" fmla="*/ 187887 h 604605"/>
              <a:gd name="connsiteX103" fmla="*/ 437576 w 578072"/>
              <a:gd name="connsiteY103" fmla="*/ 171827 h 604605"/>
              <a:gd name="connsiteX104" fmla="*/ 178960 w 578072"/>
              <a:gd name="connsiteY104" fmla="*/ 161313 h 604605"/>
              <a:gd name="connsiteX105" fmla="*/ 227055 w 578072"/>
              <a:gd name="connsiteY105" fmla="*/ 161313 h 604605"/>
              <a:gd name="connsiteX106" fmla="*/ 240910 w 578072"/>
              <a:gd name="connsiteY106" fmla="*/ 175152 h 604605"/>
              <a:gd name="connsiteX107" fmla="*/ 240910 w 578072"/>
              <a:gd name="connsiteY107" fmla="*/ 223191 h 604605"/>
              <a:gd name="connsiteX108" fmla="*/ 227055 w 578072"/>
              <a:gd name="connsiteY108" fmla="*/ 237030 h 604605"/>
              <a:gd name="connsiteX109" fmla="*/ 178960 w 578072"/>
              <a:gd name="connsiteY109" fmla="*/ 237030 h 604605"/>
              <a:gd name="connsiteX110" fmla="*/ 165264 w 578072"/>
              <a:gd name="connsiteY110" fmla="*/ 223191 h 604605"/>
              <a:gd name="connsiteX111" fmla="*/ 165264 w 578072"/>
              <a:gd name="connsiteY111" fmla="*/ 175152 h 604605"/>
              <a:gd name="connsiteX112" fmla="*/ 178960 w 578072"/>
              <a:gd name="connsiteY112" fmla="*/ 161313 h 604605"/>
              <a:gd name="connsiteX113" fmla="*/ 75723 w 578072"/>
              <a:gd name="connsiteY113" fmla="*/ 161313 h 604605"/>
              <a:gd name="connsiteX114" fmla="*/ 123977 w 578072"/>
              <a:gd name="connsiteY114" fmla="*/ 161313 h 604605"/>
              <a:gd name="connsiteX115" fmla="*/ 137673 w 578072"/>
              <a:gd name="connsiteY115" fmla="*/ 175152 h 604605"/>
              <a:gd name="connsiteX116" fmla="*/ 137673 w 578072"/>
              <a:gd name="connsiteY116" fmla="*/ 223191 h 604605"/>
              <a:gd name="connsiteX117" fmla="*/ 123977 w 578072"/>
              <a:gd name="connsiteY117" fmla="*/ 237030 h 604605"/>
              <a:gd name="connsiteX118" fmla="*/ 75723 w 578072"/>
              <a:gd name="connsiteY118" fmla="*/ 237030 h 604605"/>
              <a:gd name="connsiteX119" fmla="*/ 62027 w 578072"/>
              <a:gd name="connsiteY119" fmla="*/ 223191 h 604605"/>
              <a:gd name="connsiteX120" fmla="*/ 62027 w 578072"/>
              <a:gd name="connsiteY120" fmla="*/ 175152 h 604605"/>
              <a:gd name="connsiteX121" fmla="*/ 75723 w 578072"/>
              <a:gd name="connsiteY121" fmla="*/ 161313 h 604605"/>
              <a:gd name="connsiteX122" fmla="*/ 442318 w 578072"/>
              <a:gd name="connsiteY122" fmla="*/ 141287 h 604605"/>
              <a:gd name="connsiteX123" fmla="*/ 437537 w 578072"/>
              <a:gd name="connsiteY123" fmla="*/ 146855 h 604605"/>
              <a:gd name="connsiteX124" fmla="*/ 437537 w 578072"/>
              <a:gd name="connsiteY124" fmla="*/ 152106 h 604605"/>
              <a:gd name="connsiteX125" fmla="*/ 401846 w 578072"/>
              <a:gd name="connsiteY125" fmla="*/ 190610 h 604605"/>
              <a:gd name="connsiteX126" fmla="*/ 424472 w 578072"/>
              <a:gd name="connsiteY126" fmla="*/ 229432 h 604605"/>
              <a:gd name="connsiteX127" fmla="*/ 437537 w 578072"/>
              <a:gd name="connsiteY127" fmla="*/ 237864 h 604605"/>
              <a:gd name="connsiteX128" fmla="*/ 437537 w 578072"/>
              <a:gd name="connsiteY128" fmla="*/ 282573 h 604605"/>
              <a:gd name="connsiteX129" fmla="*/ 423835 w 578072"/>
              <a:gd name="connsiteY129" fmla="*/ 265390 h 604605"/>
              <a:gd name="connsiteX130" fmla="*/ 411725 w 578072"/>
              <a:gd name="connsiteY130" fmla="*/ 251866 h 604605"/>
              <a:gd name="connsiteX131" fmla="*/ 400412 w 578072"/>
              <a:gd name="connsiteY131" fmla="*/ 265708 h 604605"/>
              <a:gd name="connsiteX132" fmla="*/ 437537 w 578072"/>
              <a:gd name="connsiteY132" fmla="*/ 302303 h 604605"/>
              <a:gd name="connsiteX133" fmla="*/ 437537 w 578072"/>
              <a:gd name="connsiteY133" fmla="*/ 317895 h 604605"/>
              <a:gd name="connsiteX134" fmla="*/ 442318 w 578072"/>
              <a:gd name="connsiteY134" fmla="*/ 323145 h 604605"/>
              <a:gd name="connsiteX135" fmla="*/ 446938 w 578072"/>
              <a:gd name="connsiteY135" fmla="*/ 317895 h 604605"/>
              <a:gd name="connsiteX136" fmla="*/ 446938 w 578072"/>
              <a:gd name="connsiteY136" fmla="*/ 302303 h 604605"/>
              <a:gd name="connsiteX137" fmla="*/ 484860 w 578072"/>
              <a:gd name="connsiteY137" fmla="*/ 258866 h 604605"/>
              <a:gd name="connsiteX138" fmla="*/ 458888 w 578072"/>
              <a:gd name="connsiteY138" fmla="*/ 219090 h 604605"/>
              <a:gd name="connsiteX139" fmla="*/ 446938 w 578072"/>
              <a:gd name="connsiteY139" fmla="*/ 212089 h 604605"/>
              <a:gd name="connsiteX140" fmla="*/ 446938 w 578072"/>
              <a:gd name="connsiteY140" fmla="*/ 171835 h 604605"/>
              <a:gd name="connsiteX141" fmla="*/ 457773 w 578072"/>
              <a:gd name="connsiteY141" fmla="*/ 182813 h 604605"/>
              <a:gd name="connsiteX142" fmla="*/ 469723 w 578072"/>
              <a:gd name="connsiteY142" fmla="*/ 194906 h 604605"/>
              <a:gd name="connsiteX143" fmla="*/ 481036 w 578072"/>
              <a:gd name="connsiteY143" fmla="*/ 182973 h 604605"/>
              <a:gd name="connsiteX144" fmla="*/ 446938 w 578072"/>
              <a:gd name="connsiteY144" fmla="*/ 152106 h 604605"/>
              <a:gd name="connsiteX145" fmla="*/ 446938 w 578072"/>
              <a:gd name="connsiteY145" fmla="*/ 146855 h 604605"/>
              <a:gd name="connsiteX146" fmla="*/ 442318 w 578072"/>
              <a:gd name="connsiteY146" fmla="*/ 141287 h 604605"/>
              <a:gd name="connsiteX147" fmla="*/ 178960 w 578072"/>
              <a:gd name="connsiteY147" fmla="*/ 58217 h 604605"/>
              <a:gd name="connsiteX148" fmla="*/ 227055 w 578072"/>
              <a:gd name="connsiteY148" fmla="*/ 58217 h 604605"/>
              <a:gd name="connsiteX149" fmla="*/ 240910 w 578072"/>
              <a:gd name="connsiteY149" fmla="*/ 72056 h 604605"/>
              <a:gd name="connsiteX150" fmla="*/ 240910 w 578072"/>
              <a:gd name="connsiteY150" fmla="*/ 120095 h 604605"/>
              <a:gd name="connsiteX151" fmla="*/ 227055 w 578072"/>
              <a:gd name="connsiteY151" fmla="*/ 133934 h 604605"/>
              <a:gd name="connsiteX152" fmla="*/ 178960 w 578072"/>
              <a:gd name="connsiteY152" fmla="*/ 133934 h 604605"/>
              <a:gd name="connsiteX153" fmla="*/ 165264 w 578072"/>
              <a:gd name="connsiteY153" fmla="*/ 120095 h 604605"/>
              <a:gd name="connsiteX154" fmla="*/ 165264 w 578072"/>
              <a:gd name="connsiteY154" fmla="*/ 72056 h 604605"/>
              <a:gd name="connsiteX155" fmla="*/ 178960 w 578072"/>
              <a:gd name="connsiteY155" fmla="*/ 58217 h 604605"/>
              <a:gd name="connsiteX156" fmla="*/ 75723 w 578072"/>
              <a:gd name="connsiteY156" fmla="*/ 58217 h 604605"/>
              <a:gd name="connsiteX157" fmla="*/ 123977 w 578072"/>
              <a:gd name="connsiteY157" fmla="*/ 58217 h 604605"/>
              <a:gd name="connsiteX158" fmla="*/ 137673 w 578072"/>
              <a:gd name="connsiteY158" fmla="*/ 72056 h 604605"/>
              <a:gd name="connsiteX159" fmla="*/ 137673 w 578072"/>
              <a:gd name="connsiteY159" fmla="*/ 120095 h 604605"/>
              <a:gd name="connsiteX160" fmla="*/ 123977 w 578072"/>
              <a:gd name="connsiteY160" fmla="*/ 133934 h 604605"/>
              <a:gd name="connsiteX161" fmla="*/ 75723 w 578072"/>
              <a:gd name="connsiteY161" fmla="*/ 133934 h 604605"/>
              <a:gd name="connsiteX162" fmla="*/ 62027 w 578072"/>
              <a:gd name="connsiteY162" fmla="*/ 120095 h 604605"/>
              <a:gd name="connsiteX163" fmla="*/ 62027 w 578072"/>
              <a:gd name="connsiteY163" fmla="*/ 72056 h 604605"/>
              <a:gd name="connsiteX164" fmla="*/ 75723 w 578072"/>
              <a:gd name="connsiteY164" fmla="*/ 58217 h 604605"/>
              <a:gd name="connsiteX165" fmla="*/ 27565 w 578072"/>
              <a:gd name="connsiteY165" fmla="*/ 27525 h 604605"/>
              <a:gd name="connsiteX166" fmla="*/ 27565 w 578072"/>
              <a:gd name="connsiteY166" fmla="*/ 577080 h 604605"/>
              <a:gd name="connsiteX167" fmla="*/ 275333 w 578072"/>
              <a:gd name="connsiteY167" fmla="*/ 577080 h 604605"/>
              <a:gd name="connsiteX168" fmla="*/ 275333 w 578072"/>
              <a:gd name="connsiteY168" fmla="*/ 27525 h 604605"/>
              <a:gd name="connsiteX169" fmla="*/ 13862 w 578072"/>
              <a:gd name="connsiteY169" fmla="*/ 0 h 604605"/>
              <a:gd name="connsiteX170" fmla="*/ 289036 w 578072"/>
              <a:gd name="connsiteY170" fmla="*/ 0 h 604605"/>
              <a:gd name="connsiteX171" fmla="*/ 302739 w 578072"/>
              <a:gd name="connsiteY171" fmla="*/ 13683 h 604605"/>
              <a:gd name="connsiteX172" fmla="*/ 302739 w 578072"/>
              <a:gd name="connsiteY172" fmla="*/ 190769 h 604605"/>
              <a:gd name="connsiteX173" fmla="*/ 333650 w 578072"/>
              <a:gd name="connsiteY173" fmla="*/ 206043 h 604605"/>
              <a:gd name="connsiteX174" fmla="*/ 442796 w 578072"/>
              <a:gd name="connsiteY174" fmla="*/ 120125 h 604605"/>
              <a:gd name="connsiteX175" fmla="*/ 554968 w 578072"/>
              <a:gd name="connsiteY175" fmla="*/ 232296 h 604605"/>
              <a:gd name="connsiteX176" fmla="*/ 529156 w 578072"/>
              <a:gd name="connsiteY176" fmla="*/ 303734 h 604605"/>
              <a:gd name="connsiteX177" fmla="*/ 570424 w 578072"/>
              <a:gd name="connsiteY177" fmla="*/ 324259 h 604605"/>
              <a:gd name="connsiteX178" fmla="*/ 578072 w 578072"/>
              <a:gd name="connsiteY178" fmla="*/ 336670 h 604605"/>
              <a:gd name="connsiteX179" fmla="*/ 578072 w 578072"/>
              <a:gd name="connsiteY179" fmla="*/ 590922 h 604605"/>
              <a:gd name="connsiteX180" fmla="*/ 564210 w 578072"/>
              <a:gd name="connsiteY180" fmla="*/ 604605 h 604605"/>
              <a:gd name="connsiteX181" fmla="*/ 13862 w 578072"/>
              <a:gd name="connsiteY181" fmla="*/ 604605 h 604605"/>
              <a:gd name="connsiteX182" fmla="*/ 0 w 578072"/>
              <a:gd name="connsiteY182" fmla="*/ 590922 h 604605"/>
              <a:gd name="connsiteX183" fmla="*/ 0 w 578072"/>
              <a:gd name="connsiteY183" fmla="*/ 13683 h 604605"/>
              <a:gd name="connsiteX184" fmla="*/ 13862 w 578072"/>
              <a:gd name="connsiteY184" fmla="*/ 0 h 60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78072" h="604605">
                <a:moveTo>
                  <a:pt x="454108" y="470601"/>
                </a:moveTo>
                <a:lnTo>
                  <a:pt x="502407" y="470601"/>
                </a:lnTo>
                <a:cubicBezTo>
                  <a:pt x="509899" y="470601"/>
                  <a:pt x="516116" y="476810"/>
                  <a:pt x="516116" y="484453"/>
                </a:cubicBezTo>
                <a:lnTo>
                  <a:pt x="516116" y="532536"/>
                </a:lnTo>
                <a:cubicBezTo>
                  <a:pt x="516116" y="540179"/>
                  <a:pt x="509899" y="546388"/>
                  <a:pt x="502407" y="546388"/>
                </a:cubicBezTo>
                <a:lnTo>
                  <a:pt x="454108" y="546388"/>
                </a:lnTo>
                <a:cubicBezTo>
                  <a:pt x="446616" y="546388"/>
                  <a:pt x="440399" y="540179"/>
                  <a:pt x="440399" y="532536"/>
                </a:cubicBezTo>
                <a:lnTo>
                  <a:pt x="440399" y="484453"/>
                </a:lnTo>
                <a:cubicBezTo>
                  <a:pt x="440399" y="476810"/>
                  <a:pt x="446616" y="470601"/>
                  <a:pt x="454108" y="470601"/>
                </a:cubicBezTo>
                <a:close/>
                <a:moveTo>
                  <a:pt x="351030" y="470601"/>
                </a:moveTo>
                <a:lnTo>
                  <a:pt x="399170" y="470601"/>
                </a:lnTo>
                <a:cubicBezTo>
                  <a:pt x="406822" y="470601"/>
                  <a:pt x="412879" y="476810"/>
                  <a:pt x="412879" y="484453"/>
                </a:cubicBezTo>
                <a:lnTo>
                  <a:pt x="412879" y="532536"/>
                </a:lnTo>
                <a:cubicBezTo>
                  <a:pt x="412879" y="540179"/>
                  <a:pt x="406822" y="546388"/>
                  <a:pt x="399170" y="546388"/>
                </a:cubicBezTo>
                <a:lnTo>
                  <a:pt x="351030" y="546388"/>
                </a:lnTo>
                <a:cubicBezTo>
                  <a:pt x="343379" y="546388"/>
                  <a:pt x="337162" y="540179"/>
                  <a:pt x="337162" y="532536"/>
                </a:cubicBezTo>
                <a:lnTo>
                  <a:pt x="337162" y="484453"/>
                </a:lnTo>
                <a:cubicBezTo>
                  <a:pt x="337162" y="476810"/>
                  <a:pt x="343379" y="470601"/>
                  <a:pt x="351030" y="470601"/>
                </a:cubicBezTo>
                <a:close/>
                <a:moveTo>
                  <a:pt x="178960" y="470601"/>
                </a:moveTo>
                <a:lnTo>
                  <a:pt x="227055" y="470601"/>
                </a:lnTo>
                <a:cubicBezTo>
                  <a:pt x="234699" y="470601"/>
                  <a:pt x="240910" y="476810"/>
                  <a:pt x="240910" y="484453"/>
                </a:cubicBezTo>
                <a:lnTo>
                  <a:pt x="240910" y="532536"/>
                </a:lnTo>
                <a:cubicBezTo>
                  <a:pt x="240910" y="540179"/>
                  <a:pt x="234699" y="546388"/>
                  <a:pt x="227055" y="546388"/>
                </a:cubicBezTo>
                <a:lnTo>
                  <a:pt x="178960" y="546388"/>
                </a:lnTo>
                <a:cubicBezTo>
                  <a:pt x="171316" y="546388"/>
                  <a:pt x="165264" y="540179"/>
                  <a:pt x="165264" y="532536"/>
                </a:cubicBezTo>
                <a:lnTo>
                  <a:pt x="165264" y="484453"/>
                </a:lnTo>
                <a:cubicBezTo>
                  <a:pt x="165264" y="476810"/>
                  <a:pt x="171316" y="470601"/>
                  <a:pt x="178960" y="470601"/>
                </a:cubicBezTo>
                <a:close/>
                <a:moveTo>
                  <a:pt x="75723" y="470601"/>
                </a:moveTo>
                <a:lnTo>
                  <a:pt x="123977" y="470601"/>
                </a:lnTo>
                <a:cubicBezTo>
                  <a:pt x="131462" y="470601"/>
                  <a:pt x="137673" y="476810"/>
                  <a:pt x="137673" y="484453"/>
                </a:cubicBezTo>
                <a:lnTo>
                  <a:pt x="137673" y="532536"/>
                </a:lnTo>
                <a:cubicBezTo>
                  <a:pt x="137673" y="540179"/>
                  <a:pt x="131462" y="546388"/>
                  <a:pt x="123977" y="546388"/>
                </a:cubicBezTo>
                <a:lnTo>
                  <a:pt x="75723" y="546388"/>
                </a:lnTo>
                <a:cubicBezTo>
                  <a:pt x="68238" y="546388"/>
                  <a:pt x="62027" y="540179"/>
                  <a:pt x="62027" y="532536"/>
                </a:cubicBezTo>
                <a:lnTo>
                  <a:pt x="62027" y="484453"/>
                </a:lnTo>
                <a:cubicBezTo>
                  <a:pt x="62027" y="476810"/>
                  <a:pt x="68238" y="470601"/>
                  <a:pt x="75723" y="470601"/>
                </a:cubicBezTo>
                <a:close/>
                <a:moveTo>
                  <a:pt x="454108" y="367505"/>
                </a:moveTo>
                <a:lnTo>
                  <a:pt x="502407" y="367505"/>
                </a:lnTo>
                <a:cubicBezTo>
                  <a:pt x="509899" y="367505"/>
                  <a:pt x="516116" y="373714"/>
                  <a:pt x="516116" y="381357"/>
                </a:cubicBezTo>
                <a:lnTo>
                  <a:pt x="516116" y="429440"/>
                </a:lnTo>
                <a:cubicBezTo>
                  <a:pt x="516116" y="437083"/>
                  <a:pt x="509899" y="443292"/>
                  <a:pt x="502407" y="443292"/>
                </a:cubicBezTo>
                <a:lnTo>
                  <a:pt x="454108" y="443292"/>
                </a:lnTo>
                <a:cubicBezTo>
                  <a:pt x="446616" y="443292"/>
                  <a:pt x="440399" y="437083"/>
                  <a:pt x="440399" y="429440"/>
                </a:cubicBezTo>
                <a:lnTo>
                  <a:pt x="440399" y="381357"/>
                </a:lnTo>
                <a:cubicBezTo>
                  <a:pt x="440399" y="373714"/>
                  <a:pt x="446616" y="367505"/>
                  <a:pt x="454108" y="367505"/>
                </a:cubicBezTo>
                <a:close/>
                <a:moveTo>
                  <a:pt x="351030" y="367505"/>
                </a:moveTo>
                <a:lnTo>
                  <a:pt x="399170" y="367505"/>
                </a:lnTo>
                <a:cubicBezTo>
                  <a:pt x="406822" y="367505"/>
                  <a:pt x="412879" y="373714"/>
                  <a:pt x="412879" y="381357"/>
                </a:cubicBezTo>
                <a:lnTo>
                  <a:pt x="412879" y="429440"/>
                </a:lnTo>
                <a:cubicBezTo>
                  <a:pt x="412879" y="437083"/>
                  <a:pt x="406822" y="443292"/>
                  <a:pt x="399170" y="443292"/>
                </a:cubicBezTo>
                <a:lnTo>
                  <a:pt x="351030" y="443292"/>
                </a:lnTo>
                <a:cubicBezTo>
                  <a:pt x="343379" y="443292"/>
                  <a:pt x="337162" y="437083"/>
                  <a:pt x="337162" y="429440"/>
                </a:cubicBezTo>
                <a:lnTo>
                  <a:pt x="337162" y="381357"/>
                </a:lnTo>
                <a:cubicBezTo>
                  <a:pt x="337162" y="373714"/>
                  <a:pt x="343379" y="367505"/>
                  <a:pt x="351030" y="367505"/>
                </a:cubicBezTo>
                <a:close/>
                <a:moveTo>
                  <a:pt x="178960" y="367505"/>
                </a:moveTo>
                <a:lnTo>
                  <a:pt x="227055" y="367505"/>
                </a:lnTo>
                <a:cubicBezTo>
                  <a:pt x="234699" y="367505"/>
                  <a:pt x="240910" y="373714"/>
                  <a:pt x="240910" y="381357"/>
                </a:cubicBezTo>
                <a:lnTo>
                  <a:pt x="240910" y="429440"/>
                </a:lnTo>
                <a:cubicBezTo>
                  <a:pt x="240910" y="437083"/>
                  <a:pt x="234699" y="443292"/>
                  <a:pt x="227055" y="443292"/>
                </a:cubicBezTo>
                <a:lnTo>
                  <a:pt x="178960" y="443292"/>
                </a:lnTo>
                <a:cubicBezTo>
                  <a:pt x="171316" y="443292"/>
                  <a:pt x="165264" y="437083"/>
                  <a:pt x="165264" y="429440"/>
                </a:cubicBezTo>
                <a:lnTo>
                  <a:pt x="165264" y="381357"/>
                </a:lnTo>
                <a:cubicBezTo>
                  <a:pt x="165264" y="373714"/>
                  <a:pt x="171316" y="367505"/>
                  <a:pt x="178960" y="367505"/>
                </a:cubicBezTo>
                <a:close/>
                <a:moveTo>
                  <a:pt x="75723" y="367505"/>
                </a:moveTo>
                <a:lnTo>
                  <a:pt x="123977" y="367505"/>
                </a:lnTo>
                <a:cubicBezTo>
                  <a:pt x="131462" y="367505"/>
                  <a:pt x="137673" y="373714"/>
                  <a:pt x="137673" y="381357"/>
                </a:cubicBezTo>
                <a:lnTo>
                  <a:pt x="137673" y="429440"/>
                </a:lnTo>
                <a:cubicBezTo>
                  <a:pt x="137673" y="437083"/>
                  <a:pt x="131462" y="443292"/>
                  <a:pt x="123977" y="443292"/>
                </a:cubicBezTo>
                <a:lnTo>
                  <a:pt x="75723" y="443292"/>
                </a:lnTo>
                <a:cubicBezTo>
                  <a:pt x="68238" y="443292"/>
                  <a:pt x="62027" y="437083"/>
                  <a:pt x="62027" y="429440"/>
                </a:cubicBezTo>
                <a:lnTo>
                  <a:pt x="62027" y="381357"/>
                </a:lnTo>
                <a:cubicBezTo>
                  <a:pt x="62027" y="373714"/>
                  <a:pt x="68238" y="367505"/>
                  <a:pt x="75723" y="367505"/>
                </a:cubicBezTo>
                <a:close/>
                <a:moveTo>
                  <a:pt x="178960" y="264409"/>
                </a:moveTo>
                <a:lnTo>
                  <a:pt x="227055" y="264409"/>
                </a:lnTo>
                <a:cubicBezTo>
                  <a:pt x="234699" y="264409"/>
                  <a:pt x="240910" y="270613"/>
                  <a:pt x="240910" y="278248"/>
                </a:cubicBezTo>
                <a:lnTo>
                  <a:pt x="240910" y="326287"/>
                </a:lnTo>
                <a:cubicBezTo>
                  <a:pt x="240910" y="333922"/>
                  <a:pt x="234699" y="340126"/>
                  <a:pt x="227055" y="340126"/>
                </a:cubicBezTo>
                <a:lnTo>
                  <a:pt x="178960" y="340126"/>
                </a:lnTo>
                <a:cubicBezTo>
                  <a:pt x="171316" y="340126"/>
                  <a:pt x="165264" y="333922"/>
                  <a:pt x="165264" y="326287"/>
                </a:cubicBezTo>
                <a:lnTo>
                  <a:pt x="165264" y="278248"/>
                </a:lnTo>
                <a:cubicBezTo>
                  <a:pt x="165264" y="270613"/>
                  <a:pt x="171316" y="264409"/>
                  <a:pt x="178960" y="264409"/>
                </a:cubicBezTo>
                <a:close/>
                <a:moveTo>
                  <a:pt x="75723" y="264409"/>
                </a:moveTo>
                <a:lnTo>
                  <a:pt x="123977" y="264409"/>
                </a:lnTo>
                <a:cubicBezTo>
                  <a:pt x="131462" y="264409"/>
                  <a:pt x="137673" y="270613"/>
                  <a:pt x="137673" y="278248"/>
                </a:cubicBezTo>
                <a:lnTo>
                  <a:pt x="137673" y="326287"/>
                </a:lnTo>
                <a:cubicBezTo>
                  <a:pt x="137673" y="333922"/>
                  <a:pt x="131462" y="340126"/>
                  <a:pt x="123977" y="340126"/>
                </a:cubicBezTo>
                <a:lnTo>
                  <a:pt x="75723" y="340126"/>
                </a:lnTo>
                <a:cubicBezTo>
                  <a:pt x="68238" y="340126"/>
                  <a:pt x="62027" y="333922"/>
                  <a:pt x="62027" y="326287"/>
                </a:cubicBezTo>
                <a:lnTo>
                  <a:pt x="62027" y="278248"/>
                </a:lnTo>
                <a:cubicBezTo>
                  <a:pt x="62027" y="270613"/>
                  <a:pt x="68238" y="264409"/>
                  <a:pt x="75723" y="264409"/>
                </a:cubicBezTo>
                <a:close/>
                <a:moveTo>
                  <a:pt x="446961" y="242816"/>
                </a:moveTo>
                <a:cubicBezTo>
                  <a:pt x="455570" y="247424"/>
                  <a:pt x="459874" y="253622"/>
                  <a:pt x="459874" y="263633"/>
                </a:cubicBezTo>
                <a:cubicBezTo>
                  <a:pt x="459874" y="272691"/>
                  <a:pt x="455091" y="281273"/>
                  <a:pt x="446961" y="282544"/>
                </a:cubicBezTo>
                <a:close/>
                <a:moveTo>
                  <a:pt x="302739" y="221476"/>
                </a:moveTo>
                <a:lnTo>
                  <a:pt x="302739" y="577080"/>
                </a:lnTo>
                <a:lnTo>
                  <a:pt x="550507" y="577080"/>
                </a:lnTo>
                <a:lnTo>
                  <a:pt x="550507" y="345102"/>
                </a:lnTo>
                <a:lnTo>
                  <a:pt x="507486" y="323623"/>
                </a:lnTo>
                <a:cubicBezTo>
                  <a:pt x="489162" y="336670"/>
                  <a:pt x="466855" y="344307"/>
                  <a:pt x="442796" y="344307"/>
                </a:cubicBezTo>
                <a:cubicBezTo>
                  <a:pt x="381929" y="344307"/>
                  <a:pt x="332216" y="295779"/>
                  <a:pt x="330623" y="235319"/>
                </a:cubicBezTo>
                <a:close/>
                <a:moveTo>
                  <a:pt x="437576" y="171827"/>
                </a:moveTo>
                <a:lnTo>
                  <a:pt x="437576" y="206969"/>
                </a:lnTo>
                <a:cubicBezTo>
                  <a:pt x="427530" y="199018"/>
                  <a:pt x="425298" y="195361"/>
                  <a:pt x="425298" y="187887"/>
                </a:cubicBezTo>
                <a:cubicBezTo>
                  <a:pt x="425298" y="179301"/>
                  <a:pt x="429444" y="173258"/>
                  <a:pt x="437576" y="171827"/>
                </a:cubicBezTo>
                <a:close/>
                <a:moveTo>
                  <a:pt x="178960" y="161313"/>
                </a:moveTo>
                <a:lnTo>
                  <a:pt x="227055" y="161313"/>
                </a:lnTo>
                <a:cubicBezTo>
                  <a:pt x="234699" y="161313"/>
                  <a:pt x="240910" y="167517"/>
                  <a:pt x="240910" y="175152"/>
                </a:cubicBezTo>
                <a:lnTo>
                  <a:pt x="240910" y="223191"/>
                </a:lnTo>
                <a:cubicBezTo>
                  <a:pt x="240910" y="230826"/>
                  <a:pt x="234699" y="237030"/>
                  <a:pt x="227055" y="237030"/>
                </a:cubicBezTo>
                <a:lnTo>
                  <a:pt x="178960" y="237030"/>
                </a:lnTo>
                <a:cubicBezTo>
                  <a:pt x="171316" y="237030"/>
                  <a:pt x="165264" y="230826"/>
                  <a:pt x="165264" y="223191"/>
                </a:cubicBezTo>
                <a:lnTo>
                  <a:pt x="165264" y="175152"/>
                </a:lnTo>
                <a:cubicBezTo>
                  <a:pt x="165264" y="167517"/>
                  <a:pt x="171316" y="161313"/>
                  <a:pt x="178960" y="161313"/>
                </a:cubicBezTo>
                <a:close/>
                <a:moveTo>
                  <a:pt x="75723" y="161313"/>
                </a:moveTo>
                <a:lnTo>
                  <a:pt x="123977" y="161313"/>
                </a:lnTo>
                <a:cubicBezTo>
                  <a:pt x="131462" y="161313"/>
                  <a:pt x="137673" y="167517"/>
                  <a:pt x="137673" y="175152"/>
                </a:cubicBezTo>
                <a:lnTo>
                  <a:pt x="137673" y="223191"/>
                </a:lnTo>
                <a:cubicBezTo>
                  <a:pt x="137673" y="230826"/>
                  <a:pt x="131462" y="237030"/>
                  <a:pt x="123977" y="237030"/>
                </a:cubicBezTo>
                <a:lnTo>
                  <a:pt x="75723" y="237030"/>
                </a:lnTo>
                <a:cubicBezTo>
                  <a:pt x="68238" y="237030"/>
                  <a:pt x="62027" y="230826"/>
                  <a:pt x="62027" y="223191"/>
                </a:cubicBezTo>
                <a:lnTo>
                  <a:pt x="62027" y="175152"/>
                </a:lnTo>
                <a:cubicBezTo>
                  <a:pt x="62027" y="167517"/>
                  <a:pt x="68238" y="161313"/>
                  <a:pt x="75723" y="161313"/>
                </a:cubicBezTo>
                <a:close/>
                <a:moveTo>
                  <a:pt x="442318" y="141287"/>
                </a:moveTo>
                <a:cubicBezTo>
                  <a:pt x="439131" y="141287"/>
                  <a:pt x="437537" y="143514"/>
                  <a:pt x="437537" y="146855"/>
                </a:cubicBezTo>
                <a:lnTo>
                  <a:pt x="437537" y="152106"/>
                </a:lnTo>
                <a:cubicBezTo>
                  <a:pt x="415071" y="152742"/>
                  <a:pt x="401846" y="169130"/>
                  <a:pt x="401846" y="190610"/>
                </a:cubicBezTo>
                <a:cubicBezTo>
                  <a:pt x="401846" y="207793"/>
                  <a:pt x="409813" y="220044"/>
                  <a:pt x="424472" y="229432"/>
                </a:cubicBezTo>
                <a:lnTo>
                  <a:pt x="437537" y="237864"/>
                </a:lnTo>
                <a:lnTo>
                  <a:pt x="437537" y="282573"/>
                </a:lnTo>
                <a:cubicBezTo>
                  <a:pt x="428933" y="281619"/>
                  <a:pt x="424791" y="275413"/>
                  <a:pt x="423835" y="265390"/>
                </a:cubicBezTo>
                <a:cubicBezTo>
                  <a:pt x="422878" y="255843"/>
                  <a:pt x="418895" y="251866"/>
                  <a:pt x="411725" y="251866"/>
                </a:cubicBezTo>
                <a:cubicBezTo>
                  <a:pt x="403917" y="251866"/>
                  <a:pt x="400412" y="258389"/>
                  <a:pt x="400412" y="265708"/>
                </a:cubicBezTo>
                <a:cubicBezTo>
                  <a:pt x="400412" y="286392"/>
                  <a:pt x="416027" y="302303"/>
                  <a:pt x="437537" y="302303"/>
                </a:cubicBezTo>
                <a:lnTo>
                  <a:pt x="437537" y="317895"/>
                </a:lnTo>
                <a:cubicBezTo>
                  <a:pt x="437537" y="320918"/>
                  <a:pt x="439131" y="323145"/>
                  <a:pt x="442318" y="323145"/>
                </a:cubicBezTo>
                <a:cubicBezTo>
                  <a:pt x="445504" y="323145"/>
                  <a:pt x="446938" y="320918"/>
                  <a:pt x="446938" y="317895"/>
                </a:cubicBezTo>
                <a:lnTo>
                  <a:pt x="446938" y="302303"/>
                </a:lnTo>
                <a:cubicBezTo>
                  <a:pt x="471157" y="301030"/>
                  <a:pt x="484860" y="285119"/>
                  <a:pt x="484860" y="258866"/>
                </a:cubicBezTo>
                <a:cubicBezTo>
                  <a:pt x="484860" y="239774"/>
                  <a:pt x="474503" y="228000"/>
                  <a:pt x="458888" y="219090"/>
                </a:cubicBezTo>
                <a:lnTo>
                  <a:pt x="446938" y="212089"/>
                </a:lnTo>
                <a:lnTo>
                  <a:pt x="446938" y="171835"/>
                </a:lnTo>
                <a:cubicBezTo>
                  <a:pt x="451559" y="171835"/>
                  <a:pt x="456020" y="175017"/>
                  <a:pt x="457773" y="182813"/>
                </a:cubicBezTo>
                <a:cubicBezTo>
                  <a:pt x="459048" y="189655"/>
                  <a:pt x="460960" y="194906"/>
                  <a:pt x="469723" y="194906"/>
                </a:cubicBezTo>
                <a:cubicBezTo>
                  <a:pt x="476575" y="194906"/>
                  <a:pt x="481036" y="189655"/>
                  <a:pt x="481036" y="182973"/>
                </a:cubicBezTo>
                <a:cubicBezTo>
                  <a:pt x="481036" y="164357"/>
                  <a:pt x="465581" y="152106"/>
                  <a:pt x="446938" y="152106"/>
                </a:cubicBezTo>
                <a:lnTo>
                  <a:pt x="446938" y="146855"/>
                </a:lnTo>
                <a:cubicBezTo>
                  <a:pt x="446938" y="143514"/>
                  <a:pt x="445504" y="141287"/>
                  <a:pt x="442318" y="141287"/>
                </a:cubicBezTo>
                <a:close/>
                <a:moveTo>
                  <a:pt x="178960" y="58217"/>
                </a:moveTo>
                <a:lnTo>
                  <a:pt x="227055" y="58217"/>
                </a:lnTo>
                <a:cubicBezTo>
                  <a:pt x="234699" y="58217"/>
                  <a:pt x="240910" y="64421"/>
                  <a:pt x="240910" y="72056"/>
                </a:cubicBezTo>
                <a:lnTo>
                  <a:pt x="240910" y="120095"/>
                </a:lnTo>
                <a:cubicBezTo>
                  <a:pt x="240910" y="127730"/>
                  <a:pt x="234699" y="133934"/>
                  <a:pt x="227055" y="133934"/>
                </a:cubicBezTo>
                <a:lnTo>
                  <a:pt x="178960" y="133934"/>
                </a:lnTo>
                <a:cubicBezTo>
                  <a:pt x="171316" y="133934"/>
                  <a:pt x="165264" y="127730"/>
                  <a:pt x="165264" y="120095"/>
                </a:cubicBezTo>
                <a:lnTo>
                  <a:pt x="165264" y="72056"/>
                </a:lnTo>
                <a:cubicBezTo>
                  <a:pt x="165264" y="64421"/>
                  <a:pt x="171316" y="58217"/>
                  <a:pt x="178960" y="58217"/>
                </a:cubicBezTo>
                <a:close/>
                <a:moveTo>
                  <a:pt x="75723" y="58217"/>
                </a:moveTo>
                <a:lnTo>
                  <a:pt x="123977" y="58217"/>
                </a:lnTo>
                <a:cubicBezTo>
                  <a:pt x="131462" y="58217"/>
                  <a:pt x="137673" y="64421"/>
                  <a:pt x="137673" y="72056"/>
                </a:cubicBezTo>
                <a:lnTo>
                  <a:pt x="137673" y="120095"/>
                </a:lnTo>
                <a:cubicBezTo>
                  <a:pt x="137673" y="127730"/>
                  <a:pt x="131462" y="133934"/>
                  <a:pt x="123977" y="133934"/>
                </a:cubicBezTo>
                <a:lnTo>
                  <a:pt x="75723" y="133934"/>
                </a:lnTo>
                <a:cubicBezTo>
                  <a:pt x="68238" y="133934"/>
                  <a:pt x="62027" y="127730"/>
                  <a:pt x="62027" y="120095"/>
                </a:cubicBezTo>
                <a:lnTo>
                  <a:pt x="62027" y="72056"/>
                </a:lnTo>
                <a:cubicBezTo>
                  <a:pt x="62027" y="64421"/>
                  <a:pt x="68238" y="58217"/>
                  <a:pt x="75723" y="58217"/>
                </a:cubicBezTo>
                <a:close/>
                <a:moveTo>
                  <a:pt x="27565" y="27525"/>
                </a:moveTo>
                <a:lnTo>
                  <a:pt x="27565" y="577080"/>
                </a:lnTo>
                <a:lnTo>
                  <a:pt x="275333" y="577080"/>
                </a:lnTo>
                <a:lnTo>
                  <a:pt x="275333" y="27525"/>
                </a:lnTo>
                <a:close/>
                <a:moveTo>
                  <a:pt x="13862" y="0"/>
                </a:moveTo>
                <a:lnTo>
                  <a:pt x="289036" y="0"/>
                </a:lnTo>
                <a:cubicBezTo>
                  <a:pt x="296684" y="0"/>
                  <a:pt x="302739" y="6205"/>
                  <a:pt x="302739" y="13683"/>
                </a:cubicBezTo>
                <a:lnTo>
                  <a:pt x="302739" y="190769"/>
                </a:lnTo>
                <a:lnTo>
                  <a:pt x="333650" y="206043"/>
                </a:lnTo>
                <a:cubicBezTo>
                  <a:pt x="345441" y="156879"/>
                  <a:pt x="389896" y="120125"/>
                  <a:pt x="442796" y="120125"/>
                </a:cubicBezTo>
                <a:cubicBezTo>
                  <a:pt x="504618" y="120125"/>
                  <a:pt x="554968" y="170403"/>
                  <a:pt x="554968" y="232296"/>
                </a:cubicBezTo>
                <a:cubicBezTo>
                  <a:pt x="554968" y="259344"/>
                  <a:pt x="545249" y="284323"/>
                  <a:pt x="529156" y="303734"/>
                </a:cubicBezTo>
                <a:lnTo>
                  <a:pt x="570424" y="324259"/>
                </a:lnTo>
                <a:cubicBezTo>
                  <a:pt x="575045" y="326646"/>
                  <a:pt x="578072" y="331419"/>
                  <a:pt x="578072" y="336670"/>
                </a:cubicBezTo>
                <a:lnTo>
                  <a:pt x="578072" y="590922"/>
                </a:lnTo>
                <a:cubicBezTo>
                  <a:pt x="578072" y="598400"/>
                  <a:pt x="571858" y="604605"/>
                  <a:pt x="564210" y="604605"/>
                </a:cubicBezTo>
                <a:lnTo>
                  <a:pt x="13862" y="604605"/>
                </a:lnTo>
                <a:cubicBezTo>
                  <a:pt x="6214" y="604605"/>
                  <a:pt x="0" y="598400"/>
                  <a:pt x="0" y="590922"/>
                </a:cubicBezTo>
                <a:lnTo>
                  <a:pt x="0" y="13683"/>
                </a:lnTo>
                <a:cubicBezTo>
                  <a:pt x="0" y="6205"/>
                  <a:pt x="6214" y="0"/>
                  <a:pt x="138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67413" y="2322684"/>
            <a:ext cx="9057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第四次例会</a:t>
            </a:r>
            <a:r>
              <a:rPr lang="en-US" altLang="zh-CN" sz="6600" b="1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--</a:t>
            </a:r>
            <a:r>
              <a:rPr lang="zh-CN" altLang="en-US" sz="6600" b="1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机器学习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287384" y="3488750"/>
            <a:ext cx="37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600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Arial" panose="020B0604020202090204" pitchFamily="34" charset="0"/>
                <a:sym typeface="Arial" panose="020B0604020202090204" pitchFamily="34" charset="0"/>
              </a:rPr>
              <a:t>machine learning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928813" y="3621424"/>
            <a:ext cx="26286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94858" y="4118096"/>
            <a:ext cx="7402285" cy="43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主讲人：梁文豪</a:t>
            </a:r>
          </a:p>
        </p:txBody>
      </p:sp>
      <p:sp>
        <p:nvSpPr>
          <p:cNvPr id="12" name="等腰三角形 11"/>
          <p:cNvSpPr/>
          <p:nvPr/>
        </p:nvSpPr>
        <p:spPr>
          <a:xfrm flipV="1">
            <a:off x="5916353" y="5021121"/>
            <a:ext cx="359294" cy="2066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729311" y="3621424"/>
            <a:ext cx="25434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79" y="154419"/>
            <a:ext cx="1630301" cy="1475851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3" grpId="0" animBg="1"/>
      <p:bldP spid="35" grpId="0"/>
      <p:bldP spid="47" grpId="0"/>
      <p:bldP spid="50" grpId="0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200028" y="1349828"/>
            <a:ext cx="12411077" cy="1671463"/>
            <a:chOff x="-200028" y="1349828"/>
            <a:chExt cx="12411077" cy="1671463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5169779" y="-4019979"/>
              <a:ext cx="1671463" cy="12411077"/>
              <a:chOff x="3379661" y="-2686048"/>
              <a:chExt cx="1251658" cy="1241107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379661" y="-2686048"/>
                <a:ext cx="1120280" cy="1241107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5400000" flipH="1">
                <a:off x="4415106" y="3360425"/>
                <a:ext cx="295275" cy="13715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030233" y="1653394"/>
              <a:ext cx="4131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spc="600" dirty="0">
                  <a:solidFill>
                    <a:schemeClr val="bg1"/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cs typeface="Arial" panose="020B0604020202090204" pitchFamily="34" charset="0"/>
                  <a:sym typeface="Arial" panose="020B0604020202090204" pitchFamily="34" charset="0"/>
                </a:rPr>
                <a:t>Part  02</a:t>
              </a:r>
              <a:endParaRPr lang="zh-CN" altLang="en-US" sz="5400" b="1" spc="600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108922" y="3836712"/>
            <a:ext cx="3974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学习路线分享</a:t>
            </a: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901927" y="1796819"/>
            <a:ext cx="2222502" cy="4121613"/>
            <a:chOff x="849537" y="1033815"/>
            <a:chExt cx="1666876" cy="3091210"/>
          </a:xfrm>
        </p:grpSpPr>
        <p:sp>
          <p:nvSpPr>
            <p:cNvPr id="32" name="1"/>
            <p:cNvSpPr/>
            <p:nvPr>
              <p:custDataLst>
                <p:tags r:id="rId19"/>
              </p:custDataLst>
            </p:nvPr>
          </p:nvSpPr>
          <p:spPr>
            <a:xfrm>
              <a:off x="849537" y="1380336"/>
              <a:ext cx="1666876" cy="2744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339" y="0"/>
                  </a:lnTo>
                  <a:cubicBezTo>
                    <a:pt x="16419" y="922"/>
                    <a:pt x="15886" y="1859"/>
                    <a:pt x="14727" y="2563"/>
                  </a:cubicBezTo>
                  <a:cubicBezTo>
                    <a:pt x="12557" y="3880"/>
                    <a:pt x="9041" y="3880"/>
                    <a:pt x="6871" y="2563"/>
                  </a:cubicBezTo>
                  <a:cubicBezTo>
                    <a:pt x="5712" y="1859"/>
                    <a:pt x="5179" y="922"/>
                    <a:pt x="5259" y="0"/>
                  </a:cubicBez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6D4D1"/>
              </a:solidFill>
              <a:miter lim="400000"/>
            </a:ln>
          </p:spPr>
          <p:txBody>
            <a:bodyPr lIns="22860" rIns="22860"/>
            <a:lstStyle/>
            <a:p>
              <a:pPr defTabSz="913130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3" name="1"/>
            <p:cNvSpPr/>
            <p:nvPr>
              <p:custDataLst>
                <p:tags r:id="rId20"/>
              </p:custDataLst>
            </p:nvPr>
          </p:nvSpPr>
          <p:spPr>
            <a:xfrm>
              <a:off x="1315053" y="1033815"/>
              <a:ext cx="735844" cy="735844"/>
            </a:xfrm>
            <a:prstGeom prst="ellipse">
              <a:avLst/>
            </a:prstGeom>
            <a:solidFill>
              <a:srgbClr val="003970"/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3130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4" name="1"/>
            <p:cNvSpPr/>
            <p:nvPr>
              <p:custDataLst>
                <p:tags r:id="rId21"/>
              </p:custDataLst>
            </p:nvPr>
          </p:nvSpPr>
          <p:spPr>
            <a:xfrm>
              <a:off x="1573646" y="1309842"/>
              <a:ext cx="218659" cy="1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05" y="2376"/>
                  </a:moveTo>
                  <a:cubicBezTo>
                    <a:pt x="995" y="2376"/>
                    <a:pt x="995" y="2376"/>
                    <a:pt x="995" y="2376"/>
                  </a:cubicBezTo>
                  <a:cubicBezTo>
                    <a:pt x="497" y="2376"/>
                    <a:pt x="0" y="1782"/>
                    <a:pt x="0" y="1188"/>
                  </a:cubicBezTo>
                  <a:cubicBezTo>
                    <a:pt x="0" y="297"/>
                    <a:pt x="497" y="0"/>
                    <a:pt x="995" y="0"/>
                  </a:cubicBezTo>
                  <a:cubicBezTo>
                    <a:pt x="20605" y="0"/>
                    <a:pt x="20605" y="0"/>
                    <a:pt x="20605" y="0"/>
                  </a:cubicBezTo>
                  <a:cubicBezTo>
                    <a:pt x="21103" y="0"/>
                    <a:pt x="21600" y="297"/>
                    <a:pt x="21600" y="1188"/>
                  </a:cubicBezTo>
                  <a:cubicBezTo>
                    <a:pt x="21600" y="1782"/>
                    <a:pt x="21103" y="2376"/>
                    <a:pt x="20605" y="2376"/>
                  </a:cubicBezTo>
                  <a:close/>
                  <a:moveTo>
                    <a:pt x="995" y="6281"/>
                  </a:moveTo>
                  <a:cubicBezTo>
                    <a:pt x="6786" y="6281"/>
                    <a:pt x="6786" y="6281"/>
                    <a:pt x="6786" y="6281"/>
                  </a:cubicBezTo>
                  <a:cubicBezTo>
                    <a:pt x="11049" y="6281"/>
                    <a:pt x="11049" y="6281"/>
                    <a:pt x="11049" y="6281"/>
                  </a:cubicBezTo>
                  <a:cubicBezTo>
                    <a:pt x="12043" y="6281"/>
                    <a:pt x="12043" y="6281"/>
                    <a:pt x="12043" y="6281"/>
                  </a:cubicBezTo>
                  <a:cubicBezTo>
                    <a:pt x="16591" y="6281"/>
                    <a:pt x="16591" y="6281"/>
                    <a:pt x="16591" y="6281"/>
                  </a:cubicBezTo>
                  <a:cubicBezTo>
                    <a:pt x="17088" y="6281"/>
                    <a:pt x="17586" y="6875"/>
                    <a:pt x="17586" y="7469"/>
                  </a:cubicBezTo>
                  <a:cubicBezTo>
                    <a:pt x="17586" y="8105"/>
                    <a:pt x="17088" y="8699"/>
                    <a:pt x="16591" y="8699"/>
                  </a:cubicBezTo>
                  <a:cubicBezTo>
                    <a:pt x="14566" y="8699"/>
                    <a:pt x="14566" y="8699"/>
                    <a:pt x="14566" y="8699"/>
                  </a:cubicBezTo>
                  <a:cubicBezTo>
                    <a:pt x="6786" y="8699"/>
                    <a:pt x="6786" y="8699"/>
                    <a:pt x="6786" y="8699"/>
                  </a:cubicBezTo>
                  <a:cubicBezTo>
                    <a:pt x="995" y="8699"/>
                    <a:pt x="995" y="8699"/>
                    <a:pt x="995" y="8699"/>
                  </a:cubicBezTo>
                  <a:cubicBezTo>
                    <a:pt x="497" y="8699"/>
                    <a:pt x="0" y="8105"/>
                    <a:pt x="0" y="7469"/>
                  </a:cubicBezTo>
                  <a:cubicBezTo>
                    <a:pt x="0" y="6875"/>
                    <a:pt x="497" y="6281"/>
                    <a:pt x="995" y="6281"/>
                  </a:cubicBezTo>
                  <a:close/>
                  <a:moveTo>
                    <a:pt x="995" y="12604"/>
                  </a:moveTo>
                  <a:cubicBezTo>
                    <a:pt x="20605" y="12604"/>
                    <a:pt x="20605" y="12604"/>
                    <a:pt x="20605" y="12604"/>
                  </a:cubicBezTo>
                  <a:cubicBezTo>
                    <a:pt x="21103" y="12604"/>
                    <a:pt x="21600" y="13198"/>
                    <a:pt x="21600" y="13792"/>
                  </a:cubicBezTo>
                  <a:cubicBezTo>
                    <a:pt x="21600" y="14683"/>
                    <a:pt x="21103" y="14980"/>
                    <a:pt x="20605" y="14980"/>
                  </a:cubicBezTo>
                  <a:cubicBezTo>
                    <a:pt x="995" y="14980"/>
                    <a:pt x="995" y="14980"/>
                    <a:pt x="995" y="14980"/>
                  </a:cubicBezTo>
                  <a:cubicBezTo>
                    <a:pt x="497" y="14980"/>
                    <a:pt x="0" y="14683"/>
                    <a:pt x="0" y="13792"/>
                  </a:cubicBezTo>
                  <a:cubicBezTo>
                    <a:pt x="0" y="13198"/>
                    <a:pt x="497" y="12604"/>
                    <a:pt x="995" y="12604"/>
                  </a:cubicBezTo>
                  <a:close/>
                  <a:moveTo>
                    <a:pt x="995" y="19181"/>
                  </a:moveTo>
                  <a:cubicBezTo>
                    <a:pt x="6786" y="19181"/>
                    <a:pt x="6786" y="19181"/>
                    <a:pt x="6786" y="19181"/>
                  </a:cubicBezTo>
                  <a:cubicBezTo>
                    <a:pt x="11049" y="19181"/>
                    <a:pt x="11049" y="19181"/>
                    <a:pt x="11049" y="19181"/>
                  </a:cubicBezTo>
                  <a:cubicBezTo>
                    <a:pt x="14566" y="19181"/>
                    <a:pt x="14566" y="19181"/>
                    <a:pt x="14566" y="19181"/>
                  </a:cubicBezTo>
                  <a:cubicBezTo>
                    <a:pt x="15063" y="19181"/>
                    <a:pt x="15561" y="19478"/>
                    <a:pt x="15561" y="20369"/>
                  </a:cubicBezTo>
                  <a:cubicBezTo>
                    <a:pt x="15561" y="20963"/>
                    <a:pt x="15063" y="21600"/>
                    <a:pt x="14566" y="21600"/>
                  </a:cubicBezTo>
                  <a:cubicBezTo>
                    <a:pt x="11049" y="21600"/>
                    <a:pt x="11049" y="21600"/>
                    <a:pt x="11049" y="21600"/>
                  </a:cubicBezTo>
                  <a:cubicBezTo>
                    <a:pt x="995" y="21600"/>
                    <a:pt x="995" y="21600"/>
                    <a:pt x="995" y="21600"/>
                  </a:cubicBezTo>
                  <a:cubicBezTo>
                    <a:pt x="497" y="21600"/>
                    <a:pt x="0" y="20963"/>
                    <a:pt x="0" y="20369"/>
                  </a:cubicBezTo>
                  <a:cubicBezTo>
                    <a:pt x="0" y="19478"/>
                    <a:pt x="497" y="19181"/>
                    <a:pt x="995" y="1918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913130">
                <a:defRPr sz="3600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5" name="1"/>
            <p:cNvSpPr/>
            <p:nvPr>
              <p:custDataLst>
                <p:tags r:id="rId22"/>
              </p:custDataLst>
            </p:nvPr>
          </p:nvSpPr>
          <p:spPr>
            <a:xfrm>
              <a:off x="1264138" y="2203224"/>
              <a:ext cx="827149" cy="29541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>
              <a:lvl1pPr>
                <a:defRPr sz="4000">
                  <a:solidFill>
                    <a:srgbClr val="A6AAA9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defTabSz="79565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数学基础</a:t>
              </a:r>
              <a:endParaRPr lang="es-ES_tradnl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6" name="1"/>
            <p:cNvSpPr/>
            <p:nvPr>
              <p:custDataLst>
                <p:tags r:id="rId23"/>
              </p:custDataLst>
            </p:nvPr>
          </p:nvSpPr>
          <p:spPr>
            <a:xfrm>
              <a:off x="1029670" y="2942042"/>
              <a:ext cx="1296087" cy="89615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rgbClr val="53585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90204" pitchFamily="34" charset="0"/>
                </a:rPr>
                <a:t>一定把握好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90204" pitchFamily="34" charset="0"/>
              </a:endParaRP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90204" pitchFamily="34" charset="0"/>
                </a:rPr>
                <a:t>线性代数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90204" pitchFamily="34" charset="0"/>
              </a:endParaRP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90204" pitchFamily="34" charset="0"/>
                </a:rPr>
                <a:t>和概率论</a:t>
              </a:r>
            </a:p>
          </p:txBody>
        </p:sp>
        <p:sp>
          <p:nvSpPr>
            <p:cNvPr id="37" name="1"/>
            <p:cNvSpPr/>
            <p:nvPr>
              <p:custDataLst>
                <p:tags r:id="rId24"/>
              </p:custDataLst>
            </p:nvPr>
          </p:nvSpPr>
          <p:spPr>
            <a:xfrm>
              <a:off x="1368247" y="2716281"/>
              <a:ext cx="682650" cy="0"/>
            </a:xfrm>
            <a:prstGeom prst="line">
              <a:avLst/>
            </a:prstGeom>
            <a:ln w="12700">
              <a:solidFill>
                <a:srgbClr val="C2BEBA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/>
              </a:pPr>
              <a:endPara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716459" y="1796819"/>
            <a:ext cx="2222501" cy="4121613"/>
            <a:chOff x="2787345" y="1033815"/>
            <a:chExt cx="1666876" cy="3091210"/>
          </a:xfrm>
        </p:grpSpPr>
        <p:sp>
          <p:nvSpPr>
            <p:cNvPr id="39" name="1"/>
            <p:cNvSpPr/>
            <p:nvPr>
              <p:custDataLst>
                <p:tags r:id="rId13"/>
              </p:custDataLst>
            </p:nvPr>
          </p:nvSpPr>
          <p:spPr>
            <a:xfrm>
              <a:off x="2787345" y="1380336"/>
              <a:ext cx="1666876" cy="2744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339" y="0"/>
                  </a:lnTo>
                  <a:cubicBezTo>
                    <a:pt x="16419" y="922"/>
                    <a:pt x="15886" y="1859"/>
                    <a:pt x="14727" y="2563"/>
                  </a:cubicBezTo>
                  <a:cubicBezTo>
                    <a:pt x="12557" y="3880"/>
                    <a:pt x="9041" y="3880"/>
                    <a:pt x="6871" y="2563"/>
                  </a:cubicBezTo>
                  <a:cubicBezTo>
                    <a:pt x="5712" y="1859"/>
                    <a:pt x="5179" y="922"/>
                    <a:pt x="5259" y="0"/>
                  </a:cubicBez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6D4D1"/>
              </a:solidFill>
              <a:miter lim="400000"/>
            </a:ln>
          </p:spPr>
          <p:txBody>
            <a:bodyPr lIns="22860" rIns="22860"/>
            <a:lstStyle/>
            <a:p>
              <a:pPr defTabSz="913130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0" name="1"/>
            <p:cNvSpPr/>
            <p:nvPr>
              <p:custDataLst>
                <p:tags r:id="rId14"/>
              </p:custDataLst>
            </p:nvPr>
          </p:nvSpPr>
          <p:spPr>
            <a:xfrm>
              <a:off x="3252861" y="1033815"/>
              <a:ext cx="735845" cy="7358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3130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1" name="1"/>
            <p:cNvSpPr/>
            <p:nvPr>
              <p:custDataLst>
                <p:tags r:id="rId15"/>
              </p:custDataLst>
            </p:nvPr>
          </p:nvSpPr>
          <p:spPr>
            <a:xfrm>
              <a:off x="3511454" y="1305078"/>
              <a:ext cx="218659" cy="19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88" y="9654"/>
                  </a:moveTo>
                  <a:cubicBezTo>
                    <a:pt x="14814" y="9654"/>
                    <a:pt x="12825" y="7683"/>
                    <a:pt x="12825" y="4827"/>
                  </a:cubicBezTo>
                  <a:cubicBezTo>
                    <a:pt x="12825" y="1971"/>
                    <a:pt x="14814" y="0"/>
                    <a:pt x="17088" y="0"/>
                  </a:cubicBezTo>
                  <a:cubicBezTo>
                    <a:pt x="19575" y="0"/>
                    <a:pt x="21600" y="1971"/>
                    <a:pt x="21600" y="4827"/>
                  </a:cubicBezTo>
                  <a:cubicBezTo>
                    <a:pt x="21600" y="7683"/>
                    <a:pt x="19575" y="9654"/>
                    <a:pt x="17088" y="9654"/>
                  </a:cubicBezTo>
                  <a:close/>
                  <a:moveTo>
                    <a:pt x="19078" y="3660"/>
                  </a:moveTo>
                  <a:cubicBezTo>
                    <a:pt x="18083" y="3660"/>
                    <a:pt x="18083" y="3660"/>
                    <a:pt x="18083" y="3660"/>
                  </a:cubicBezTo>
                  <a:cubicBezTo>
                    <a:pt x="18083" y="2534"/>
                    <a:pt x="18083" y="2534"/>
                    <a:pt x="18083" y="2534"/>
                  </a:cubicBezTo>
                  <a:cubicBezTo>
                    <a:pt x="18083" y="1971"/>
                    <a:pt x="17834" y="1408"/>
                    <a:pt x="17088" y="1408"/>
                  </a:cubicBezTo>
                  <a:cubicBezTo>
                    <a:pt x="16591" y="1408"/>
                    <a:pt x="16058" y="1971"/>
                    <a:pt x="16058" y="2534"/>
                  </a:cubicBezTo>
                  <a:cubicBezTo>
                    <a:pt x="16058" y="3660"/>
                    <a:pt x="16058" y="3660"/>
                    <a:pt x="16058" y="3660"/>
                  </a:cubicBezTo>
                  <a:cubicBezTo>
                    <a:pt x="15063" y="3660"/>
                    <a:pt x="15063" y="3660"/>
                    <a:pt x="15063" y="3660"/>
                  </a:cubicBezTo>
                  <a:cubicBezTo>
                    <a:pt x="14566" y="3660"/>
                    <a:pt x="14068" y="4264"/>
                    <a:pt x="14068" y="4827"/>
                  </a:cubicBezTo>
                  <a:cubicBezTo>
                    <a:pt x="14068" y="5390"/>
                    <a:pt x="14566" y="5953"/>
                    <a:pt x="15063" y="5953"/>
                  </a:cubicBezTo>
                  <a:cubicBezTo>
                    <a:pt x="16058" y="5953"/>
                    <a:pt x="16058" y="5953"/>
                    <a:pt x="16058" y="5953"/>
                  </a:cubicBezTo>
                  <a:cubicBezTo>
                    <a:pt x="16058" y="7079"/>
                    <a:pt x="16058" y="7079"/>
                    <a:pt x="16058" y="7079"/>
                  </a:cubicBezTo>
                  <a:cubicBezTo>
                    <a:pt x="16058" y="7683"/>
                    <a:pt x="16591" y="8246"/>
                    <a:pt x="17088" y="8246"/>
                  </a:cubicBezTo>
                  <a:cubicBezTo>
                    <a:pt x="17834" y="8246"/>
                    <a:pt x="18083" y="7683"/>
                    <a:pt x="18083" y="7079"/>
                  </a:cubicBezTo>
                  <a:cubicBezTo>
                    <a:pt x="18083" y="5953"/>
                    <a:pt x="18083" y="5953"/>
                    <a:pt x="18083" y="5953"/>
                  </a:cubicBezTo>
                  <a:cubicBezTo>
                    <a:pt x="19078" y="5953"/>
                    <a:pt x="19078" y="5953"/>
                    <a:pt x="19078" y="5953"/>
                  </a:cubicBezTo>
                  <a:cubicBezTo>
                    <a:pt x="19824" y="5953"/>
                    <a:pt x="20072" y="5390"/>
                    <a:pt x="20072" y="4827"/>
                  </a:cubicBezTo>
                  <a:cubicBezTo>
                    <a:pt x="20072" y="4264"/>
                    <a:pt x="19824" y="3660"/>
                    <a:pt x="19078" y="3660"/>
                  </a:cubicBezTo>
                  <a:close/>
                  <a:moveTo>
                    <a:pt x="8278" y="13073"/>
                  </a:moveTo>
                  <a:cubicBezTo>
                    <a:pt x="16839" y="12509"/>
                    <a:pt x="16839" y="12509"/>
                    <a:pt x="16839" y="12509"/>
                  </a:cubicBezTo>
                  <a:cubicBezTo>
                    <a:pt x="17586" y="10780"/>
                    <a:pt x="17586" y="10780"/>
                    <a:pt x="17586" y="10780"/>
                  </a:cubicBezTo>
                  <a:cubicBezTo>
                    <a:pt x="18332" y="10780"/>
                    <a:pt x="19326" y="10498"/>
                    <a:pt x="20072" y="9935"/>
                  </a:cubicBezTo>
                  <a:cubicBezTo>
                    <a:pt x="18332" y="13917"/>
                    <a:pt x="18332" y="13917"/>
                    <a:pt x="18332" y="13917"/>
                  </a:cubicBezTo>
                  <a:cubicBezTo>
                    <a:pt x="18332" y="14480"/>
                    <a:pt x="17834" y="14762"/>
                    <a:pt x="17586" y="14762"/>
                  </a:cubicBezTo>
                  <a:cubicBezTo>
                    <a:pt x="8775" y="15325"/>
                    <a:pt x="8775" y="15325"/>
                    <a:pt x="8775" y="15325"/>
                  </a:cubicBezTo>
                  <a:cubicBezTo>
                    <a:pt x="9308" y="17055"/>
                    <a:pt x="9308" y="17055"/>
                    <a:pt x="9308" y="17055"/>
                  </a:cubicBezTo>
                  <a:cubicBezTo>
                    <a:pt x="18829" y="17055"/>
                    <a:pt x="18829" y="17055"/>
                    <a:pt x="18829" y="17055"/>
                  </a:cubicBezTo>
                  <a:cubicBezTo>
                    <a:pt x="19824" y="17055"/>
                    <a:pt x="20854" y="17899"/>
                    <a:pt x="20854" y="19307"/>
                  </a:cubicBezTo>
                  <a:cubicBezTo>
                    <a:pt x="20854" y="20474"/>
                    <a:pt x="19824" y="21600"/>
                    <a:pt x="18829" y="21600"/>
                  </a:cubicBezTo>
                  <a:cubicBezTo>
                    <a:pt x="17834" y="21600"/>
                    <a:pt x="16839" y="20474"/>
                    <a:pt x="16839" y="19307"/>
                  </a:cubicBezTo>
                  <a:cubicBezTo>
                    <a:pt x="7532" y="19307"/>
                    <a:pt x="7532" y="19307"/>
                    <a:pt x="7532" y="19307"/>
                  </a:cubicBezTo>
                  <a:cubicBezTo>
                    <a:pt x="7532" y="20474"/>
                    <a:pt x="6537" y="21600"/>
                    <a:pt x="5542" y="21600"/>
                  </a:cubicBezTo>
                  <a:cubicBezTo>
                    <a:pt x="4263" y="21600"/>
                    <a:pt x="3517" y="20474"/>
                    <a:pt x="3517" y="19307"/>
                  </a:cubicBezTo>
                  <a:cubicBezTo>
                    <a:pt x="3517" y="17899"/>
                    <a:pt x="4263" y="17055"/>
                    <a:pt x="5542" y="17055"/>
                  </a:cubicBezTo>
                  <a:cubicBezTo>
                    <a:pt x="7283" y="17055"/>
                    <a:pt x="7283" y="17055"/>
                    <a:pt x="7283" y="17055"/>
                  </a:cubicBezTo>
                  <a:cubicBezTo>
                    <a:pt x="3268" y="4545"/>
                    <a:pt x="3268" y="4545"/>
                    <a:pt x="3268" y="4545"/>
                  </a:cubicBezTo>
                  <a:cubicBezTo>
                    <a:pt x="995" y="4545"/>
                    <a:pt x="995" y="4545"/>
                    <a:pt x="995" y="4545"/>
                  </a:cubicBezTo>
                  <a:cubicBezTo>
                    <a:pt x="497" y="4545"/>
                    <a:pt x="0" y="3942"/>
                    <a:pt x="0" y="3379"/>
                  </a:cubicBezTo>
                  <a:cubicBezTo>
                    <a:pt x="0" y="2534"/>
                    <a:pt x="497" y="2253"/>
                    <a:pt x="995" y="2253"/>
                  </a:cubicBezTo>
                  <a:cubicBezTo>
                    <a:pt x="4014" y="2253"/>
                    <a:pt x="4014" y="2253"/>
                    <a:pt x="4014" y="2253"/>
                  </a:cubicBezTo>
                  <a:cubicBezTo>
                    <a:pt x="4512" y="2253"/>
                    <a:pt x="5009" y="2534"/>
                    <a:pt x="5009" y="2816"/>
                  </a:cubicBezTo>
                  <a:cubicBezTo>
                    <a:pt x="5542" y="4827"/>
                    <a:pt x="5542" y="4827"/>
                    <a:pt x="5542" y="4827"/>
                  </a:cubicBezTo>
                  <a:cubicBezTo>
                    <a:pt x="11795" y="4827"/>
                    <a:pt x="11795" y="4827"/>
                    <a:pt x="11795" y="4827"/>
                  </a:cubicBezTo>
                  <a:cubicBezTo>
                    <a:pt x="11795" y="5672"/>
                    <a:pt x="12043" y="6516"/>
                    <a:pt x="12292" y="7079"/>
                  </a:cubicBezTo>
                  <a:cubicBezTo>
                    <a:pt x="6288" y="7079"/>
                    <a:pt x="6288" y="7079"/>
                    <a:pt x="6288" y="7079"/>
                  </a:cubicBezTo>
                  <a:lnTo>
                    <a:pt x="8278" y="13073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913130">
                <a:defRPr sz="3600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2" name="1"/>
            <p:cNvSpPr/>
            <p:nvPr>
              <p:custDataLst>
                <p:tags r:id="rId16"/>
              </p:custDataLst>
            </p:nvPr>
          </p:nvSpPr>
          <p:spPr>
            <a:xfrm>
              <a:off x="3042710" y="2208582"/>
              <a:ext cx="985847" cy="29541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>
              <a:lvl1pPr>
                <a:defRPr sz="4000">
                  <a:solidFill>
                    <a:srgbClr val="A6AAA9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defTabSz="79565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   编程能力</a:t>
              </a:r>
              <a:endParaRPr lang="es-ES_tradnl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3" name="1"/>
            <p:cNvSpPr/>
            <p:nvPr>
              <p:custDataLst>
                <p:tags r:id="rId17"/>
              </p:custDataLst>
            </p:nvPr>
          </p:nvSpPr>
          <p:spPr>
            <a:xfrm>
              <a:off x="2967478" y="3092084"/>
              <a:ext cx="1296088" cy="59607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rgbClr val="53585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90204" pitchFamily="34" charset="0"/>
                </a:rPr>
                <a:t>最好同时掌握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90204" pitchFamily="34" charset="0"/>
              </a:endParaRPr>
            </a:p>
            <a:p>
              <a:pPr algn="ctr"/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90204" pitchFamily="34" charset="0"/>
                </a:rPr>
                <a:t>C++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90204" pitchFamily="34" charset="0"/>
                </a:rPr>
                <a:t>和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90204" pitchFamily="34" charset="0"/>
                </a:rPr>
                <a:t>python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90204" pitchFamily="34" charset="0"/>
              </a:endParaRPr>
            </a:p>
          </p:txBody>
        </p:sp>
        <p:sp>
          <p:nvSpPr>
            <p:cNvPr id="44" name="1"/>
            <p:cNvSpPr/>
            <p:nvPr>
              <p:custDataLst>
                <p:tags r:id="rId18"/>
              </p:custDataLst>
            </p:nvPr>
          </p:nvSpPr>
          <p:spPr>
            <a:xfrm>
              <a:off x="3306055" y="2716281"/>
              <a:ext cx="682650" cy="0"/>
            </a:xfrm>
            <a:prstGeom prst="line">
              <a:avLst/>
            </a:prstGeom>
            <a:ln w="12700">
              <a:solidFill>
                <a:srgbClr val="C2BEBA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/>
              </a:pPr>
              <a:endPara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00204" y="1796819"/>
            <a:ext cx="2222501" cy="4121613"/>
            <a:chOff x="4725154" y="1033815"/>
            <a:chExt cx="1666876" cy="3091210"/>
          </a:xfrm>
        </p:grpSpPr>
        <p:sp>
          <p:nvSpPr>
            <p:cNvPr id="46" name="1"/>
            <p:cNvSpPr/>
            <p:nvPr>
              <p:custDataLst>
                <p:tags r:id="rId7"/>
              </p:custDataLst>
            </p:nvPr>
          </p:nvSpPr>
          <p:spPr>
            <a:xfrm>
              <a:off x="4725154" y="1380336"/>
              <a:ext cx="1666876" cy="2744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339" y="0"/>
                  </a:lnTo>
                  <a:cubicBezTo>
                    <a:pt x="16419" y="922"/>
                    <a:pt x="15886" y="1859"/>
                    <a:pt x="14727" y="2563"/>
                  </a:cubicBezTo>
                  <a:cubicBezTo>
                    <a:pt x="12557" y="3880"/>
                    <a:pt x="9041" y="3880"/>
                    <a:pt x="6871" y="2563"/>
                  </a:cubicBezTo>
                  <a:cubicBezTo>
                    <a:pt x="5712" y="1859"/>
                    <a:pt x="5179" y="922"/>
                    <a:pt x="5259" y="0"/>
                  </a:cubicBez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6D4D1"/>
              </a:solidFill>
              <a:miter lim="400000"/>
            </a:ln>
          </p:spPr>
          <p:txBody>
            <a:bodyPr lIns="22860" rIns="22860"/>
            <a:lstStyle/>
            <a:p>
              <a:pPr defTabSz="913130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7" name="1"/>
            <p:cNvSpPr/>
            <p:nvPr>
              <p:custDataLst>
                <p:tags r:id="rId8"/>
              </p:custDataLst>
            </p:nvPr>
          </p:nvSpPr>
          <p:spPr>
            <a:xfrm>
              <a:off x="5190670" y="1033815"/>
              <a:ext cx="735844" cy="735844"/>
            </a:xfrm>
            <a:prstGeom prst="ellipse">
              <a:avLst/>
            </a:prstGeom>
            <a:solidFill>
              <a:srgbClr val="003970"/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3130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8" name="1"/>
            <p:cNvSpPr/>
            <p:nvPr>
              <p:custDataLst>
                <p:tags r:id="rId9"/>
              </p:custDataLst>
            </p:nvPr>
          </p:nvSpPr>
          <p:spPr>
            <a:xfrm>
              <a:off x="5449262" y="1309842"/>
              <a:ext cx="218658" cy="1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996"/>
                  </a:moveTo>
                  <a:lnTo>
                    <a:pt x="21600" y="9294"/>
                  </a:lnTo>
                  <a:cubicBezTo>
                    <a:pt x="21600" y="9888"/>
                    <a:pt x="21102" y="10482"/>
                    <a:pt x="20604" y="10482"/>
                  </a:cubicBezTo>
                  <a:cubicBezTo>
                    <a:pt x="19607" y="10482"/>
                    <a:pt x="19607" y="10482"/>
                    <a:pt x="19607" y="10482"/>
                  </a:cubicBezTo>
                  <a:cubicBezTo>
                    <a:pt x="17579" y="20709"/>
                    <a:pt x="17579" y="20709"/>
                    <a:pt x="17579" y="20709"/>
                  </a:cubicBezTo>
                  <a:cubicBezTo>
                    <a:pt x="17330" y="21303"/>
                    <a:pt x="17081" y="21600"/>
                    <a:pt x="16583" y="21600"/>
                  </a:cubicBezTo>
                  <a:cubicBezTo>
                    <a:pt x="16333" y="21600"/>
                    <a:pt x="16333" y="21600"/>
                    <a:pt x="16333" y="21600"/>
                  </a:cubicBezTo>
                  <a:cubicBezTo>
                    <a:pt x="16084" y="21600"/>
                    <a:pt x="16084" y="21600"/>
                    <a:pt x="16084" y="21600"/>
                  </a:cubicBezTo>
                  <a:cubicBezTo>
                    <a:pt x="5017" y="21600"/>
                    <a:pt x="5017" y="21600"/>
                    <a:pt x="5017" y="21600"/>
                  </a:cubicBezTo>
                  <a:cubicBezTo>
                    <a:pt x="4519" y="21600"/>
                    <a:pt x="4270" y="21303"/>
                    <a:pt x="4021" y="20709"/>
                  </a:cubicBezTo>
                  <a:cubicBezTo>
                    <a:pt x="1993" y="10482"/>
                    <a:pt x="1993" y="10482"/>
                    <a:pt x="1993" y="10482"/>
                  </a:cubicBezTo>
                  <a:cubicBezTo>
                    <a:pt x="996" y="10482"/>
                    <a:pt x="996" y="10482"/>
                    <a:pt x="996" y="10482"/>
                  </a:cubicBezTo>
                  <a:cubicBezTo>
                    <a:pt x="498" y="10482"/>
                    <a:pt x="0" y="9888"/>
                    <a:pt x="0" y="9294"/>
                  </a:cubicBezTo>
                  <a:cubicBezTo>
                    <a:pt x="0" y="8402"/>
                    <a:pt x="498" y="8105"/>
                    <a:pt x="996" y="8105"/>
                  </a:cubicBezTo>
                  <a:cubicBezTo>
                    <a:pt x="5017" y="8105"/>
                    <a:pt x="5017" y="8105"/>
                    <a:pt x="5017" y="8105"/>
                  </a:cubicBezTo>
                  <a:cubicBezTo>
                    <a:pt x="8291" y="8105"/>
                    <a:pt x="8291" y="8105"/>
                    <a:pt x="8291" y="8105"/>
                  </a:cubicBezTo>
                  <a:cubicBezTo>
                    <a:pt x="12561" y="8105"/>
                    <a:pt x="12561" y="8105"/>
                    <a:pt x="12561" y="8105"/>
                  </a:cubicBezTo>
                  <a:cubicBezTo>
                    <a:pt x="15088" y="8105"/>
                    <a:pt x="15088" y="8105"/>
                    <a:pt x="15088" y="8105"/>
                  </a:cubicBezTo>
                  <a:cubicBezTo>
                    <a:pt x="16583" y="8105"/>
                    <a:pt x="16583" y="8105"/>
                    <a:pt x="16583" y="8105"/>
                  </a:cubicBezTo>
                  <a:cubicBezTo>
                    <a:pt x="20604" y="8105"/>
                    <a:pt x="20604" y="8105"/>
                    <a:pt x="20604" y="8105"/>
                  </a:cubicBezTo>
                  <a:cubicBezTo>
                    <a:pt x="21102" y="8105"/>
                    <a:pt x="21351" y="8402"/>
                    <a:pt x="21600" y="8996"/>
                  </a:cubicBezTo>
                  <a:close/>
                  <a:moveTo>
                    <a:pt x="7793" y="11712"/>
                  </a:moveTo>
                  <a:cubicBezTo>
                    <a:pt x="7793" y="10779"/>
                    <a:pt x="7295" y="10482"/>
                    <a:pt x="6761" y="10482"/>
                  </a:cubicBezTo>
                  <a:cubicBezTo>
                    <a:pt x="6263" y="10482"/>
                    <a:pt x="5765" y="10779"/>
                    <a:pt x="5765" y="11712"/>
                  </a:cubicBezTo>
                  <a:cubicBezTo>
                    <a:pt x="5765" y="17993"/>
                    <a:pt x="5765" y="17993"/>
                    <a:pt x="5765" y="17993"/>
                  </a:cubicBezTo>
                  <a:cubicBezTo>
                    <a:pt x="5765" y="18587"/>
                    <a:pt x="6263" y="19181"/>
                    <a:pt x="6761" y="19181"/>
                  </a:cubicBezTo>
                  <a:cubicBezTo>
                    <a:pt x="7295" y="19181"/>
                    <a:pt x="7793" y="18587"/>
                    <a:pt x="7793" y="17993"/>
                  </a:cubicBezTo>
                  <a:lnTo>
                    <a:pt x="7793" y="11712"/>
                  </a:lnTo>
                  <a:close/>
                  <a:moveTo>
                    <a:pt x="11814" y="11712"/>
                  </a:moveTo>
                  <a:cubicBezTo>
                    <a:pt x="11814" y="10779"/>
                    <a:pt x="11316" y="10482"/>
                    <a:pt x="10818" y="10482"/>
                  </a:cubicBezTo>
                  <a:cubicBezTo>
                    <a:pt x="10320" y="10482"/>
                    <a:pt x="9786" y="10779"/>
                    <a:pt x="9786" y="11712"/>
                  </a:cubicBezTo>
                  <a:cubicBezTo>
                    <a:pt x="9786" y="17993"/>
                    <a:pt x="9786" y="17993"/>
                    <a:pt x="9786" y="17993"/>
                  </a:cubicBezTo>
                  <a:cubicBezTo>
                    <a:pt x="9786" y="18587"/>
                    <a:pt x="10320" y="19181"/>
                    <a:pt x="10818" y="19181"/>
                  </a:cubicBezTo>
                  <a:cubicBezTo>
                    <a:pt x="11316" y="19181"/>
                    <a:pt x="11814" y="18587"/>
                    <a:pt x="11814" y="17993"/>
                  </a:cubicBezTo>
                  <a:lnTo>
                    <a:pt x="11814" y="11712"/>
                  </a:lnTo>
                  <a:close/>
                  <a:moveTo>
                    <a:pt x="15835" y="11712"/>
                  </a:moveTo>
                  <a:cubicBezTo>
                    <a:pt x="15835" y="10779"/>
                    <a:pt x="15337" y="10482"/>
                    <a:pt x="14839" y="10482"/>
                  </a:cubicBezTo>
                  <a:cubicBezTo>
                    <a:pt x="14341" y="10482"/>
                    <a:pt x="13807" y="10779"/>
                    <a:pt x="13807" y="11712"/>
                  </a:cubicBezTo>
                  <a:cubicBezTo>
                    <a:pt x="13807" y="17993"/>
                    <a:pt x="13807" y="17993"/>
                    <a:pt x="13807" y="17993"/>
                  </a:cubicBezTo>
                  <a:cubicBezTo>
                    <a:pt x="13807" y="18587"/>
                    <a:pt x="14341" y="19181"/>
                    <a:pt x="14839" y="19181"/>
                  </a:cubicBezTo>
                  <a:cubicBezTo>
                    <a:pt x="15337" y="19181"/>
                    <a:pt x="15835" y="18587"/>
                    <a:pt x="15835" y="17993"/>
                  </a:cubicBezTo>
                  <a:lnTo>
                    <a:pt x="15835" y="11712"/>
                  </a:lnTo>
                  <a:close/>
                  <a:moveTo>
                    <a:pt x="12063" y="1782"/>
                  </a:moveTo>
                  <a:cubicBezTo>
                    <a:pt x="11814" y="1485"/>
                    <a:pt x="11814" y="1485"/>
                    <a:pt x="11814" y="1188"/>
                  </a:cubicBezTo>
                  <a:cubicBezTo>
                    <a:pt x="11814" y="594"/>
                    <a:pt x="12312" y="0"/>
                    <a:pt x="12811" y="0"/>
                  </a:cubicBezTo>
                  <a:cubicBezTo>
                    <a:pt x="13309" y="0"/>
                    <a:pt x="13558" y="297"/>
                    <a:pt x="13807" y="594"/>
                  </a:cubicBezTo>
                  <a:cubicBezTo>
                    <a:pt x="16333" y="6917"/>
                    <a:pt x="16333" y="6917"/>
                    <a:pt x="16333" y="6917"/>
                  </a:cubicBezTo>
                  <a:cubicBezTo>
                    <a:pt x="14056" y="6917"/>
                    <a:pt x="14056" y="6917"/>
                    <a:pt x="14056" y="6917"/>
                  </a:cubicBezTo>
                  <a:lnTo>
                    <a:pt x="12063" y="1782"/>
                  </a:lnTo>
                  <a:close/>
                  <a:moveTo>
                    <a:pt x="9537" y="1782"/>
                  </a:moveTo>
                  <a:cubicBezTo>
                    <a:pt x="7544" y="6917"/>
                    <a:pt x="7544" y="6917"/>
                    <a:pt x="7544" y="6917"/>
                  </a:cubicBezTo>
                  <a:cubicBezTo>
                    <a:pt x="5267" y="6917"/>
                    <a:pt x="5267" y="6917"/>
                    <a:pt x="5267" y="6917"/>
                  </a:cubicBezTo>
                  <a:cubicBezTo>
                    <a:pt x="7793" y="594"/>
                    <a:pt x="7793" y="594"/>
                    <a:pt x="7793" y="594"/>
                  </a:cubicBezTo>
                  <a:cubicBezTo>
                    <a:pt x="8042" y="297"/>
                    <a:pt x="8291" y="0"/>
                    <a:pt x="8789" y="0"/>
                  </a:cubicBezTo>
                  <a:cubicBezTo>
                    <a:pt x="9288" y="0"/>
                    <a:pt x="9786" y="594"/>
                    <a:pt x="9786" y="1188"/>
                  </a:cubicBezTo>
                  <a:cubicBezTo>
                    <a:pt x="9786" y="1485"/>
                    <a:pt x="9786" y="1485"/>
                    <a:pt x="9537" y="178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913130">
                <a:defRPr sz="3600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9" name="1"/>
            <p:cNvSpPr/>
            <p:nvPr>
              <p:custDataLst>
                <p:tags r:id="rId10"/>
              </p:custDataLst>
            </p:nvPr>
          </p:nvSpPr>
          <p:spPr>
            <a:xfrm>
              <a:off x="5006056" y="2208582"/>
              <a:ext cx="1038746" cy="29541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>
              <a:lvl1pPr>
                <a:defRPr sz="4000">
                  <a:solidFill>
                    <a:srgbClr val="A6AAA9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defTabSz="79565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    算法基础</a:t>
              </a:r>
              <a:endParaRPr lang="es-ES_tradnl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0" name="1"/>
            <p:cNvSpPr/>
            <p:nvPr>
              <p:custDataLst>
                <p:tags r:id="rId11"/>
              </p:custDataLst>
            </p:nvPr>
          </p:nvSpPr>
          <p:spPr>
            <a:xfrm>
              <a:off x="4930824" y="3092084"/>
              <a:ext cx="1296088" cy="59607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rgbClr val="53585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90204" pitchFamily="34" charset="0"/>
                </a:rPr>
                <a:t>多种途径输入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90204" pitchFamily="34" charset="0"/>
              </a:endParaRP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90204" pitchFamily="34" charset="0"/>
                </a:rPr>
                <a:t>也要多练习</a:t>
              </a:r>
            </a:p>
          </p:txBody>
        </p:sp>
        <p:sp>
          <p:nvSpPr>
            <p:cNvPr id="51" name="1"/>
            <p:cNvSpPr/>
            <p:nvPr>
              <p:custDataLst>
                <p:tags r:id="rId12"/>
              </p:custDataLst>
            </p:nvPr>
          </p:nvSpPr>
          <p:spPr>
            <a:xfrm>
              <a:off x="5269401" y="2716281"/>
              <a:ext cx="612960" cy="0"/>
            </a:xfrm>
            <a:prstGeom prst="line">
              <a:avLst/>
            </a:prstGeom>
            <a:ln w="12700">
              <a:solidFill>
                <a:srgbClr val="C2BEBA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/>
              </a:pPr>
              <a:endPara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883944" y="1796819"/>
            <a:ext cx="2222500" cy="4121613"/>
            <a:chOff x="6662962" y="1033815"/>
            <a:chExt cx="1666876" cy="3091210"/>
          </a:xfrm>
        </p:grpSpPr>
        <p:sp>
          <p:nvSpPr>
            <p:cNvPr id="53" name="1"/>
            <p:cNvSpPr/>
            <p:nvPr>
              <p:custDataLst>
                <p:tags r:id="rId1"/>
              </p:custDataLst>
            </p:nvPr>
          </p:nvSpPr>
          <p:spPr>
            <a:xfrm>
              <a:off x="6662962" y="1380336"/>
              <a:ext cx="1666876" cy="2744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339" y="0"/>
                  </a:lnTo>
                  <a:cubicBezTo>
                    <a:pt x="16419" y="922"/>
                    <a:pt x="15886" y="1859"/>
                    <a:pt x="14727" y="2563"/>
                  </a:cubicBezTo>
                  <a:cubicBezTo>
                    <a:pt x="12557" y="3880"/>
                    <a:pt x="9041" y="3880"/>
                    <a:pt x="6871" y="2563"/>
                  </a:cubicBezTo>
                  <a:cubicBezTo>
                    <a:pt x="5712" y="1859"/>
                    <a:pt x="5179" y="922"/>
                    <a:pt x="5259" y="0"/>
                  </a:cubicBez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6D4D1"/>
              </a:solidFill>
              <a:miter lim="400000"/>
            </a:ln>
          </p:spPr>
          <p:txBody>
            <a:bodyPr lIns="22860" rIns="22860"/>
            <a:lstStyle/>
            <a:p>
              <a:pPr defTabSz="913130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4" name="1"/>
            <p:cNvSpPr/>
            <p:nvPr>
              <p:custDataLst>
                <p:tags r:id="rId2"/>
              </p:custDataLst>
            </p:nvPr>
          </p:nvSpPr>
          <p:spPr>
            <a:xfrm>
              <a:off x="7128477" y="1033815"/>
              <a:ext cx="735845" cy="7358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3130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5" name="1"/>
            <p:cNvSpPr/>
            <p:nvPr>
              <p:custDataLst>
                <p:tags r:id="rId3"/>
              </p:custDataLst>
            </p:nvPr>
          </p:nvSpPr>
          <p:spPr>
            <a:xfrm>
              <a:off x="7387070" y="1292379"/>
              <a:ext cx="218660" cy="218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9" y="21600"/>
                  </a:moveTo>
                  <a:cubicBezTo>
                    <a:pt x="2771" y="21600"/>
                    <a:pt x="2771" y="21600"/>
                    <a:pt x="2771" y="21600"/>
                  </a:cubicBezTo>
                  <a:cubicBezTo>
                    <a:pt x="1279" y="21600"/>
                    <a:pt x="0" y="20321"/>
                    <a:pt x="0" y="18829"/>
                  </a:cubicBezTo>
                  <a:cubicBezTo>
                    <a:pt x="0" y="2771"/>
                    <a:pt x="0" y="2771"/>
                    <a:pt x="0" y="2771"/>
                  </a:cubicBezTo>
                  <a:cubicBezTo>
                    <a:pt x="0" y="1243"/>
                    <a:pt x="1279" y="0"/>
                    <a:pt x="2771" y="0"/>
                  </a:cubicBezTo>
                  <a:cubicBezTo>
                    <a:pt x="18829" y="0"/>
                    <a:pt x="18829" y="0"/>
                    <a:pt x="18829" y="0"/>
                  </a:cubicBezTo>
                  <a:cubicBezTo>
                    <a:pt x="20357" y="0"/>
                    <a:pt x="21600" y="1243"/>
                    <a:pt x="21600" y="2771"/>
                  </a:cubicBezTo>
                  <a:cubicBezTo>
                    <a:pt x="21600" y="18829"/>
                    <a:pt x="21600" y="18829"/>
                    <a:pt x="21600" y="18829"/>
                  </a:cubicBezTo>
                  <a:cubicBezTo>
                    <a:pt x="21600" y="20321"/>
                    <a:pt x="20357" y="21600"/>
                    <a:pt x="18829" y="21600"/>
                  </a:cubicBezTo>
                  <a:close/>
                  <a:moveTo>
                    <a:pt x="10800" y="6537"/>
                  </a:moveTo>
                  <a:cubicBezTo>
                    <a:pt x="9024" y="6537"/>
                    <a:pt x="7780" y="7532"/>
                    <a:pt x="7034" y="9024"/>
                  </a:cubicBezTo>
                  <a:cubicBezTo>
                    <a:pt x="7034" y="9272"/>
                    <a:pt x="7034" y="9272"/>
                    <a:pt x="6786" y="9272"/>
                  </a:cubicBezTo>
                  <a:lnTo>
                    <a:pt x="6786" y="9805"/>
                  </a:lnTo>
                  <a:cubicBezTo>
                    <a:pt x="6786" y="9805"/>
                    <a:pt x="6786" y="9805"/>
                    <a:pt x="6786" y="10054"/>
                  </a:cubicBezTo>
                  <a:cubicBezTo>
                    <a:pt x="6786" y="10054"/>
                    <a:pt x="6786" y="10054"/>
                    <a:pt x="6786" y="10303"/>
                  </a:cubicBezTo>
                  <a:cubicBezTo>
                    <a:pt x="6786" y="10551"/>
                    <a:pt x="6537" y="10551"/>
                    <a:pt x="6537" y="10800"/>
                  </a:cubicBezTo>
                  <a:cubicBezTo>
                    <a:pt x="6537" y="13038"/>
                    <a:pt x="8526" y="15063"/>
                    <a:pt x="10800" y="15063"/>
                  </a:cubicBezTo>
                  <a:cubicBezTo>
                    <a:pt x="13074" y="15063"/>
                    <a:pt x="15063" y="13038"/>
                    <a:pt x="15063" y="10800"/>
                  </a:cubicBezTo>
                  <a:cubicBezTo>
                    <a:pt x="15063" y="10551"/>
                    <a:pt x="14814" y="10551"/>
                    <a:pt x="14814" y="10303"/>
                  </a:cubicBezTo>
                  <a:cubicBezTo>
                    <a:pt x="14814" y="10054"/>
                    <a:pt x="14814" y="10054"/>
                    <a:pt x="14814" y="10054"/>
                  </a:cubicBezTo>
                  <a:cubicBezTo>
                    <a:pt x="14814" y="9805"/>
                    <a:pt x="14814" y="9805"/>
                    <a:pt x="14814" y="9805"/>
                  </a:cubicBezTo>
                  <a:lnTo>
                    <a:pt x="14814" y="9272"/>
                  </a:lnTo>
                  <a:cubicBezTo>
                    <a:pt x="14566" y="9272"/>
                    <a:pt x="14566" y="9272"/>
                    <a:pt x="14566" y="9024"/>
                  </a:cubicBezTo>
                  <a:cubicBezTo>
                    <a:pt x="13820" y="7532"/>
                    <a:pt x="12576" y="6537"/>
                    <a:pt x="10800" y="6537"/>
                  </a:cubicBezTo>
                  <a:close/>
                  <a:moveTo>
                    <a:pt x="19078" y="3517"/>
                  </a:moveTo>
                  <a:cubicBezTo>
                    <a:pt x="19078" y="3020"/>
                    <a:pt x="18580" y="2522"/>
                    <a:pt x="18083" y="2522"/>
                  </a:cubicBezTo>
                  <a:cubicBezTo>
                    <a:pt x="15809" y="2522"/>
                    <a:pt x="15809" y="2522"/>
                    <a:pt x="15809" y="2522"/>
                  </a:cubicBezTo>
                  <a:cubicBezTo>
                    <a:pt x="15312" y="2522"/>
                    <a:pt x="14814" y="3020"/>
                    <a:pt x="14814" y="3517"/>
                  </a:cubicBezTo>
                  <a:cubicBezTo>
                    <a:pt x="14814" y="5755"/>
                    <a:pt x="14814" y="5755"/>
                    <a:pt x="14814" y="5755"/>
                  </a:cubicBezTo>
                  <a:cubicBezTo>
                    <a:pt x="14814" y="6288"/>
                    <a:pt x="15312" y="6786"/>
                    <a:pt x="15809" y="6786"/>
                  </a:cubicBezTo>
                  <a:cubicBezTo>
                    <a:pt x="18083" y="6786"/>
                    <a:pt x="18083" y="6786"/>
                    <a:pt x="18083" y="6786"/>
                  </a:cubicBezTo>
                  <a:cubicBezTo>
                    <a:pt x="18580" y="6786"/>
                    <a:pt x="19078" y="6288"/>
                    <a:pt x="19078" y="5755"/>
                  </a:cubicBezTo>
                  <a:lnTo>
                    <a:pt x="19078" y="3517"/>
                  </a:lnTo>
                  <a:close/>
                  <a:moveTo>
                    <a:pt x="19078" y="9024"/>
                  </a:moveTo>
                  <a:cubicBezTo>
                    <a:pt x="17088" y="9024"/>
                    <a:pt x="17088" y="9024"/>
                    <a:pt x="17088" y="9024"/>
                  </a:cubicBezTo>
                  <a:cubicBezTo>
                    <a:pt x="17337" y="9557"/>
                    <a:pt x="17337" y="10303"/>
                    <a:pt x="17337" y="10800"/>
                  </a:cubicBezTo>
                  <a:cubicBezTo>
                    <a:pt x="17337" y="14317"/>
                    <a:pt x="14317" y="17337"/>
                    <a:pt x="10800" y="17337"/>
                  </a:cubicBezTo>
                  <a:cubicBezTo>
                    <a:pt x="7283" y="17337"/>
                    <a:pt x="4263" y="14317"/>
                    <a:pt x="4263" y="10800"/>
                  </a:cubicBezTo>
                  <a:cubicBezTo>
                    <a:pt x="4263" y="10303"/>
                    <a:pt x="4263" y="9557"/>
                    <a:pt x="4512" y="9024"/>
                  </a:cubicBezTo>
                  <a:cubicBezTo>
                    <a:pt x="2522" y="9024"/>
                    <a:pt x="2522" y="9024"/>
                    <a:pt x="2522" y="9024"/>
                  </a:cubicBezTo>
                  <a:cubicBezTo>
                    <a:pt x="2522" y="18083"/>
                    <a:pt x="2522" y="18083"/>
                    <a:pt x="2522" y="18083"/>
                  </a:cubicBezTo>
                  <a:cubicBezTo>
                    <a:pt x="2522" y="18580"/>
                    <a:pt x="3020" y="19078"/>
                    <a:pt x="3517" y="19078"/>
                  </a:cubicBezTo>
                  <a:cubicBezTo>
                    <a:pt x="18083" y="19078"/>
                    <a:pt x="18083" y="19078"/>
                    <a:pt x="18083" y="19078"/>
                  </a:cubicBezTo>
                  <a:cubicBezTo>
                    <a:pt x="18580" y="19078"/>
                    <a:pt x="19078" y="18580"/>
                    <a:pt x="19078" y="18083"/>
                  </a:cubicBezTo>
                  <a:lnTo>
                    <a:pt x="19078" y="902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913130">
                <a:defRPr sz="3600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6" name="1"/>
            <p:cNvSpPr/>
            <p:nvPr>
              <p:custDataLst>
                <p:tags r:id="rId4"/>
              </p:custDataLst>
            </p:nvPr>
          </p:nvSpPr>
          <p:spPr>
            <a:xfrm>
              <a:off x="6918328" y="2208582"/>
              <a:ext cx="1274388" cy="29541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>
              <a:lvl1pPr>
                <a:defRPr sz="4000">
                  <a:solidFill>
                    <a:srgbClr val="A6AAA9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defTabSz="79565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 深度学习实战</a:t>
              </a:r>
              <a:endParaRPr lang="es-ES_tradnl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7" name="1"/>
            <p:cNvSpPr/>
            <p:nvPr>
              <p:custDataLst>
                <p:tags r:id="rId5"/>
              </p:custDataLst>
            </p:nvPr>
          </p:nvSpPr>
          <p:spPr>
            <a:xfrm>
              <a:off x="6843095" y="3242126"/>
              <a:ext cx="1296087" cy="29599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rgbClr val="53585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90204" pitchFamily="34" charset="0"/>
                </a:rPr>
                <a:t>加油吧少年</a:t>
              </a:r>
            </a:p>
          </p:txBody>
        </p:sp>
        <p:sp>
          <p:nvSpPr>
            <p:cNvPr id="58" name="1"/>
            <p:cNvSpPr/>
            <p:nvPr>
              <p:custDataLst>
                <p:tags r:id="rId6"/>
              </p:custDataLst>
            </p:nvPr>
          </p:nvSpPr>
          <p:spPr>
            <a:xfrm>
              <a:off x="7194623" y="2716281"/>
              <a:ext cx="616506" cy="0"/>
            </a:xfrm>
            <a:prstGeom prst="line">
              <a:avLst/>
            </a:prstGeom>
            <a:ln w="12700">
              <a:solidFill>
                <a:srgbClr val="C2BEBA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/>
              </a:pPr>
              <a:endPara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1033272" y="577386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核心能力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3" y="157810"/>
            <a:ext cx="1043152" cy="9443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3363055-E0EA-1C28-9506-99D4D679F07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7" y="504329"/>
            <a:ext cx="700088" cy="695325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84"/>
          <p:cNvSpPr>
            <a:spLocks noChangeArrowheads="1"/>
          </p:cNvSpPr>
          <p:nvPr/>
        </p:nvSpPr>
        <p:spPr bwMode="auto">
          <a:xfrm>
            <a:off x="5352206" y="1933450"/>
            <a:ext cx="2949525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b="1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数学基础很重要！！！！！</a:t>
            </a:r>
          </a:p>
        </p:txBody>
      </p:sp>
      <p:sp>
        <p:nvSpPr>
          <p:cNvPr id="6" name="Shape 1088"/>
          <p:cNvSpPr>
            <a:spLocks noChangeArrowheads="1"/>
          </p:cNvSpPr>
          <p:nvPr/>
        </p:nvSpPr>
        <p:spPr bwMode="auto">
          <a:xfrm>
            <a:off x="5352206" y="2871425"/>
            <a:ext cx="5624331" cy="257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大一上阶段学好高等数学</a:t>
            </a:r>
            <a:endParaRPr lang="en-US" altLang="zh-CN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推荐：宋浩高等数学 高数叔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把握好线性代数</a:t>
            </a:r>
            <a:endParaRPr lang="en-US" altLang="zh-CN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推荐：</a:t>
            </a:r>
            <a:r>
              <a:rPr lang="en-US" altLang="zh-CN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3B1B</a:t>
            </a:r>
            <a:r>
              <a:rPr lang="zh-CN" altLang="en-US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线性代数（主讲可视化）宋浩线性代数</a:t>
            </a:r>
            <a:endParaRPr lang="en-US" altLang="zh-CN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可以提前学习概率论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" r="19900"/>
          <a:stretch>
            <a:fillRect/>
          </a:stretch>
        </p:blipFill>
        <p:spPr>
          <a:xfrm>
            <a:off x="929767" y="1933451"/>
            <a:ext cx="3831612" cy="383161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33272" y="577386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数学基础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3" y="157810"/>
            <a:ext cx="1043152" cy="9443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760423-E396-32DB-A606-676D434E88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41" y="523857"/>
            <a:ext cx="479653" cy="47639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84"/>
          <p:cNvSpPr>
            <a:spLocks noChangeArrowheads="1"/>
          </p:cNvSpPr>
          <p:nvPr/>
        </p:nvSpPr>
        <p:spPr bwMode="auto">
          <a:xfrm>
            <a:off x="5352206" y="1656452"/>
            <a:ext cx="5937523" cy="93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/>
            <a:r>
              <a:rPr lang="en-US" altLang="zh-CN" dirty="0"/>
              <a:t>Python </a:t>
            </a:r>
            <a:r>
              <a:rPr lang="zh-CN" altLang="en-US" dirty="0"/>
              <a:t>主要用于</a:t>
            </a:r>
            <a:r>
              <a:rPr lang="zh-CN" altLang="en-US" b="1" dirty="0"/>
              <a:t>处理数据</a:t>
            </a:r>
            <a:r>
              <a:rPr lang="zh-CN" altLang="en-US" dirty="0"/>
              <a:t>、</a:t>
            </a:r>
            <a:r>
              <a:rPr lang="zh-CN" altLang="en-US" b="1" dirty="0"/>
              <a:t>算法调研</a:t>
            </a:r>
            <a:r>
              <a:rPr lang="zh-CN" altLang="en-US" dirty="0"/>
              <a:t>、</a:t>
            </a:r>
            <a:r>
              <a:rPr lang="zh-CN" altLang="en-US" b="1" dirty="0"/>
              <a:t>模型训练</a:t>
            </a:r>
            <a:r>
              <a:rPr lang="zh-CN" altLang="en-US" dirty="0"/>
              <a:t>的工作，</a:t>
            </a:r>
            <a:endParaRPr lang="en-US" altLang="zh-CN" dirty="0"/>
          </a:p>
          <a:p>
            <a:pPr lvl="0"/>
            <a:r>
              <a:rPr lang="zh-CN" altLang="en-US" dirty="0"/>
              <a:t>而 </a:t>
            </a:r>
            <a:r>
              <a:rPr lang="en-US" altLang="zh-CN" dirty="0"/>
              <a:t>C++ </a:t>
            </a:r>
            <a:r>
              <a:rPr lang="zh-CN" altLang="en-US" dirty="0"/>
              <a:t>则是负责</a:t>
            </a:r>
            <a:r>
              <a:rPr lang="zh-CN" altLang="en-US" b="1" dirty="0"/>
              <a:t>工程落地</a:t>
            </a:r>
            <a:endParaRPr lang="en-US" altLang="zh-CN" b="1" dirty="0"/>
          </a:p>
          <a:p>
            <a:pPr lvl="0"/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                                                              ----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老学长分享</a:t>
            </a:r>
          </a:p>
        </p:txBody>
      </p:sp>
      <p:sp>
        <p:nvSpPr>
          <p:cNvPr id="6" name="Shape 1088"/>
          <p:cNvSpPr>
            <a:spLocks noChangeArrowheads="1"/>
          </p:cNvSpPr>
          <p:nvPr/>
        </p:nvSpPr>
        <p:spPr bwMode="auto">
          <a:xfrm>
            <a:off x="5352206" y="2871425"/>
            <a:ext cx="5624331" cy="337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C,C++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一定保证基础扎实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Python</a:t>
            </a:r>
            <a:r>
              <a:rPr lang="zh-CN" altLang="en-US" dirty="0">
                <a:solidFill>
                  <a:prstClr val="black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自行上网寻找资源（文字</a:t>
            </a:r>
            <a:r>
              <a:rPr lang="en-US" altLang="zh-CN" dirty="0">
                <a:solidFill>
                  <a:prstClr val="black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/</a:t>
            </a:r>
            <a:r>
              <a:rPr lang="zh-CN" altLang="en-US" dirty="0">
                <a:solidFill>
                  <a:prstClr val="black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视频等）</a:t>
            </a:r>
            <a:endParaRPr lang="en-US" altLang="zh-CN" dirty="0">
              <a:solidFill>
                <a:prstClr val="black"/>
              </a:solidFill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适当学习数据结构（推荐剑指</a:t>
            </a:r>
            <a:r>
              <a:rPr lang="en-US" altLang="zh-CN" dirty="0">
                <a:solidFill>
                  <a:prstClr val="black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offer</a:t>
            </a:r>
            <a:r>
              <a:rPr lang="zh-CN" altLang="en-US" dirty="0">
                <a:solidFill>
                  <a:prstClr val="black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）</a:t>
            </a:r>
            <a:endParaRPr lang="en-US" altLang="zh-CN" dirty="0">
              <a:solidFill>
                <a:prstClr val="black"/>
              </a:solidFill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注意代码练习（尽可能不要抄代码）</a:t>
            </a:r>
            <a:endParaRPr lang="en-US" altLang="zh-CN" dirty="0">
              <a:solidFill>
                <a:prstClr val="black"/>
              </a:solidFill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" r="19900"/>
          <a:stretch>
            <a:fillRect/>
          </a:stretch>
        </p:blipFill>
        <p:spPr>
          <a:xfrm>
            <a:off x="929767" y="1933451"/>
            <a:ext cx="3831612" cy="383161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33272" y="577386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cs typeface="+mn-cs"/>
                <a:sym typeface="Arial" panose="020B0604020202090204" pitchFamily="34" charset="0"/>
              </a:rPr>
              <a:t>编程能力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3" y="157810"/>
            <a:ext cx="1043152" cy="9443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760423-E396-32DB-A606-676D434E88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41" y="523857"/>
            <a:ext cx="479653" cy="4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27854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795695" y="1874060"/>
            <a:ext cx="3267413" cy="4147101"/>
            <a:chOff x="795695" y="1874060"/>
            <a:chExt cx="3267413" cy="4147101"/>
          </a:xfrm>
        </p:grpSpPr>
        <p:sp>
          <p:nvSpPr>
            <p:cNvPr id="6" name="AutoShape 3"/>
            <p:cNvSpPr/>
            <p:nvPr/>
          </p:nvSpPr>
          <p:spPr bwMode="auto">
            <a:xfrm>
              <a:off x="795695" y="1874060"/>
              <a:ext cx="3267413" cy="4147101"/>
            </a:xfrm>
            <a:custGeom>
              <a:avLst/>
              <a:gdLst>
                <a:gd name="T0" fmla="*/ 1856 w 19952"/>
                <a:gd name="T1" fmla="*/ 0 h 21600"/>
                <a:gd name="T2" fmla="*/ 0 w 19952"/>
                <a:gd name="T3" fmla="*/ 1583 h 21600"/>
                <a:gd name="T4" fmla="*/ 0 w 19952"/>
                <a:gd name="T5" fmla="*/ 20017 h 21600"/>
                <a:gd name="T6" fmla="*/ 1856 w 19952"/>
                <a:gd name="T7" fmla="*/ 21600 h 21600"/>
                <a:gd name="T8" fmla="*/ 18096 w 19952"/>
                <a:gd name="T9" fmla="*/ 21600 h 21600"/>
                <a:gd name="T10" fmla="*/ 19952 w 19952"/>
                <a:gd name="T11" fmla="*/ 20017 h 21600"/>
                <a:gd name="T12" fmla="*/ 19952 w 19952"/>
                <a:gd name="T13" fmla="*/ 6957 h 21600"/>
                <a:gd name="T14" fmla="*/ 21600 w 19952"/>
                <a:gd name="T15" fmla="*/ 6098 h 21600"/>
                <a:gd name="T16" fmla="*/ 19952 w 19952"/>
                <a:gd name="T17" fmla="*/ 5240 h 21600"/>
                <a:gd name="T18" fmla="*/ 19952 w 19952"/>
                <a:gd name="T19" fmla="*/ 1583 h 21600"/>
                <a:gd name="T20" fmla="*/ 18096 w 19952"/>
                <a:gd name="T21" fmla="*/ 0 h 21600"/>
                <a:gd name="T22" fmla="*/ 1856 w 19952"/>
                <a:gd name="T23" fmla="*/ 0 h 21600"/>
                <a:gd name="T24" fmla="*/ 1856 w 19952"/>
                <a:gd name="T2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52" h="21600">
                  <a:moveTo>
                    <a:pt x="1856" y="0"/>
                  </a:moveTo>
                  <a:cubicBezTo>
                    <a:pt x="831" y="0"/>
                    <a:pt x="0" y="709"/>
                    <a:pt x="0" y="1583"/>
                  </a:cubicBezTo>
                  <a:lnTo>
                    <a:pt x="0" y="20017"/>
                  </a:lnTo>
                  <a:cubicBezTo>
                    <a:pt x="0" y="20891"/>
                    <a:pt x="831" y="21600"/>
                    <a:pt x="1856" y="21600"/>
                  </a:cubicBezTo>
                  <a:lnTo>
                    <a:pt x="18096" y="21600"/>
                  </a:lnTo>
                  <a:cubicBezTo>
                    <a:pt x="19121" y="21600"/>
                    <a:pt x="19952" y="20891"/>
                    <a:pt x="19952" y="20017"/>
                  </a:cubicBezTo>
                  <a:lnTo>
                    <a:pt x="19952" y="6957"/>
                  </a:lnTo>
                  <a:lnTo>
                    <a:pt x="21600" y="6098"/>
                  </a:lnTo>
                  <a:lnTo>
                    <a:pt x="19952" y="5240"/>
                  </a:lnTo>
                  <a:lnTo>
                    <a:pt x="19952" y="1583"/>
                  </a:lnTo>
                  <a:cubicBezTo>
                    <a:pt x="19952" y="709"/>
                    <a:pt x="19121" y="0"/>
                    <a:pt x="18096" y="0"/>
                  </a:cubicBezTo>
                  <a:lnTo>
                    <a:pt x="1856" y="0"/>
                  </a:lnTo>
                  <a:close/>
                  <a:moveTo>
                    <a:pt x="1856" y="0"/>
                  </a:move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txBody>
            <a:bodyPr lIns="0" tIns="0" rIns="0" bIns="0"/>
            <a:lstStyle/>
            <a:p>
              <a:endParaRPr lang="en-US" sz="11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80556" y="4021936"/>
              <a:ext cx="2697690" cy="102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从很基础的点开始讲解，</a:t>
              </a:r>
              <a:endParaRPr lang="en-US" altLang="zh-CN" sz="14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可以慢慢刷</a:t>
              </a:r>
              <a:endParaRPr lang="en-US" altLang="zh-CN" sz="14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（下饭用）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26452" y="3555341"/>
              <a:ext cx="2205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吴恩达机器学习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2177941" y="2644215"/>
              <a:ext cx="502920" cy="502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106330" y="2572604"/>
              <a:ext cx="646143" cy="646143"/>
            </a:xfrm>
            <a:prstGeom prst="ellipse">
              <a:avLst/>
            </a:prstGeom>
            <a:noFill/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197607" y="27110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b="1" dirty="0">
                  <a:solidFill>
                    <a:schemeClr val="bg1"/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462294" y="1814921"/>
            <a:ext cx="3267413" cy="4147101"/>
            <a:chOff x="4462294" y="1814921"/>
            <a:chExt cx="3267413" cy="4147101"/>
          </a:xfrm>
        </p:grpSpPr>
        <p:sp>
          <p:nvSpPr>
            <p:cNvPr id="7" name="AutoShape 4"/>
            <p:cNvSpPr/>
            <p:nvPr/>
          </p:nvSpPr>
          <p:spPr bwMode="auto">
            <a:xfrm>
              <a:off x="4462294" y="1814921"/>
              <a:ext cx="3267413" cy="4147101"/>
            </a:xfrm>
            <a:custGeom>
              <a:avLst/>
              <a:gdLst>
                <a:gd name="T0" fmla="*/ 1931 w 19952"/>
                <a:gd name="T1" fmla="*/ 0 h 21600"/>
                <a:gd name="T2" fmla="*/ 0 w 19952"/>
                <a:gd name="T3" fmla="*/ 1647 h 21600"/>
                <a:gd name="T4" fmla="*/ 0 w 19952"/>
                <a:gd name="T5" fmla="*/ 19953 h 21600"/>
                <a:gd name="T6" fmla="*/ 1931 w 19952"/>
                <a:gd name="T7" fmla="*/ 21600 h 21600"/>
                <a:gd name="T8" fmla="*/ 18021 w 19952"/>
                <a:gd name="T9" fmla="*/ 21600 h 21600"/>
                <a:gd name="T10" fmla="*/ 19952 w 19952"/>
                <a:gd name="T11" fmla="*/ 19953 h 21600"/>
                <a:gd name="T12" fmla="*/ 19952 w 19952"/>
                <a:gd name="T13" fmla="*/ 6957 h 21600"/>
                <a:gd name="T14" fmla="*/ 21600 w 19952"/>
                <a:gd name="T15" fmla="*/ 6098 h 21600"/>
                <a:gd name="T16" fmla="*/ 19952 w 19952"/>
                <a:gd name="T17" fmla="*/ 5240 h 21600"/>
                <a:gd name="T18" fmla="*/ 19952 w 19952"/>
                <a:gd name="T19" fmla="*/ 1647 h 21600"/>
                <a:gd name="T20" fmla="*/ 18021 w 19952"/>
                <a:gd name="T21" fmla="*/ 0 h 21600"/>
                <a:gd name="T22" fmla="*/ 1931 w 19952"/>
                <a:gd name="T23" fmla="*/ 0 h 21600"/>
                <a:gd name="T24" fmla="*/ 1931 w 19952"/>
                <a:gd name="T2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52" h="21600">
                  <a:moveTo>
                    <a:pt x="1931" y="0"/>
                  </a:moveTo>
                  <a:cubicBezTo>
                    <a:pt x="865" y="0"/>
                    <a:pt x="0" y="738"/>
                    <a:pt x="0" y="1647"/>
                  </a:cubicBezTo>
                  <a:lnTo>
                    <a:pt x="0" y="19953"/>
                  </a:lnTo>
                  <a:cubicBezTo>
                    <a:pt x="0" y="20862"/>
                    <a:pt x="865" y="21600"/>
                    <a:pt x="1931" y="21600"/>
                  </a:cubicBezTo>
                  <a:lnTo>
                    <a:pt x="18021" y="21600"/>
                  </a:lnTo>
                  <a:cubicBezTo>
                    <a:pt x="19088" y="21600"/>
                    <a:pt x="19952" y="20862"/>
                    <a:pt x="19952" y="19953"/>
                  </a:cubicBezTo>
                  <a:lnTo>
                    <a:pt x="19952" y="6957"/>
                  </a:lnTo>
                  <a:lnTo>
                    <a:pt x="21600" y="6098"/>
                  </a:lnTo>
                  <a:lnTo>
                    <a:pt x="19952" y="5240"/>
                  </a:lnTo>
                  <a:lnTo>
                    <a:pt x="19952" y="1647"/>
                  </a:lnTo>
                  <a:cubicBezTo>
                    <a:pt x="19952" y="738"/>
                    <a:pt x="19088" y="0"/>
                    <a:pt x="18021" y="0"/>
                  </a:cubicBezTo>
                  <a:lnTo>
                    <a:pt x="1931" y="0"/>
                  </a:lnTo>
                  <a:close/>
                  <a:moveTo>
                    <a:pt x="1931" y="0"/>
                  </a:move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txBody>
            <a:bodyPr lIns="0" tIns="0" rIns="0" bIns="0"/>
            <a:lstStyle/>
            <a:p>
              <a:endParaRPr lang="en-US" sz="11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47154" y="4021936"/>
              <a:ext cx="2697690" cy="380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 err="1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LeetCode</a:t>
              </a:r>
              <a:r>
                <a:rPr lang="zh-CN" altLang="en-US" sz="1400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热题</a:t>
              </a:r>
              <a:r>
                <a:rPr lang="en-US" altLang="zh-CN" sz="1400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100</a:t>
              </a:r>
              <a:endParaRPr lang="zh-CN" altLang="en-US" sz="14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93050" y="3555341"/>
              <a:ext cx="2205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配上一丢丢练习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5844539" y="2644215"/>
              <a:ext cx="502920" cy="502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772928" y="2572604"/>
              <a:ext cx="646143" cy="646143"/>
            </a:xfrm>
            <a:prstGeom prst="ellipse">
              <a:avLst/>
            </a:prstGeom>
            <a:noFill/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864205" y="27110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b="1" dirty="0">
                  <a:solidFill>
                    <a:schemeClr val="bg1"/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128892" y="1814921"/>
            <a:ext cx="3267413" cy="4147101"/>
            <a:chOff x="8128892" y="1814921"/>
            <a:chExt cx="3267413" cy="4147101"/>
          </a:xfrm>
        </p:grpSpPr>
        <p:sp>
          <p:nvSpPr>
            <p:cNvPr id="8" name="AutoShape 5"/>
            <p:cNvSpPr/>
            <p:nvPr/>
          </p:nvSpPr>
          <p:spPr bwMode="auto">
            <a:xfrm>
              <a:off x="8128892" y="1814921"/>
              <a:ext cx="3267413" cy="4147101"/>
            </a:xfrm>
            <a:custGeom>
              <a:avLst/>
              <a:gdLst>
                <a:gd name="T0" fmla="*/ 0 w 21600"/>
                <a:gd name="T1" fmla="*/ 19956 h 21600"/>
                <a:gd name="T2" fmla="*/ 0 w 21600"/>
                <a:gd name="T3" fmla="*/ 1644 h 21600"/>
                <a:gd name="T4" fmla="*/ 2087 w 21600"/>
                <a:gd name="T5" fmla="*/ 0 h 21600"/>
                <a:gd name="T6" fmla="*/ 19513 w 21600"/>
                <a:gd name="T7" fmla="*/ 0 h 21600"/>
                <a:gd name="T8" fmla="*/ 21600 w 21600"/>
                <a:gd name="T9" fmla="*/ 1644 h 21600"/>
                <a:gd name="T10" fmla="*/ 21600 w 21600"/>
                <a:gd name="T11" fmla="*/ 19956 h 21600"/>
                <a:gd name="T12" fmla="*/ 19513 w 21600"/>
                <a:gd name="T13" fmla="*/ 21600 h 21600"/>
                <a:gd name="T14" fmla="*/ 2087 w 21600"/>
                <a:gd name="T15" fmla="*/ 21600 h 21600"/>
                <a:gd name="T16" fmla="*/ 0 w 21600"/>
                <a:gd name="T17" fmla="*/ 19956 h 21600"/>
                <a:gd name="T18" fmla="*/ 0 w 21600"/>
                <a:gd name="T19" fmla="*/ 1995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0" h="21600">
                  <a:moveTo>
                    <a:pt x="0" y="19956"/>
                  </a:moveTo>
                  <a:lnTo>
                    <a:pt x="0" y="1644"/>
                  </a:lnTo>
                  <a:cubicBezTo>
                    <a:pt x="0" y="736"/>
                    <a:pt x="934" y="0"/>
                    <a:pt x="2087" y="0"/>
                  </a:cubicBezTo>
                  <a:lnTo>
                    <a:pt x="19513" y="0"/>
                  </a:lnTo>
                  <a:cubicBezTo>
                    <a:pt x="20666" y="0"/>
                    <a:pt x="21600" y="736"/>
                    <a:pt x="21600" y="1644"/>
                  </a:cubicBezTo>
                  <a:lnTo>
                    <a:pt x="21600" y="19956"/>
                  </a:lnTo>
                  <a:cubicBezTo>
                    <a:pt x="21600" y="20864"/>
                    <a:pt x="20666" y="21600"/>
                    <a:pt x="19513" y="21600"/>
                  </a:cubicBezTo>
                  <a:lnTo>
                    <a:pt x="2087" y="21600"/>
                  </a:lnTo>
                  <a:cubicBezTo>
                    <a:pt x="934" y="21600"/>
                    <a:pt x="0" y="20864"/>
                    <a:pt x="0" y="19956"/>
                  </a:cubicBezTo>
                  <a:close/>
                  <a:moveTo>
                    <a:pt x="0" y="19956"/>
                  </a:move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txBody>
            <a:bodyPr lIns="0" tIns="0" rIns="0" bIns="0"/>
            <a:lstStyle/>
            <a:p>
              <a:endParaRPr lang="en-US" sz="11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413753" y="4021936"/>
              <a:ext cx="2697690" cy="380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找一些好玩的大佬的项目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98613" y="3555341"/>
              <a:ext cx="2328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GITHUB</a:t>
              </a:r>
              <a:r>
                <a:rPr lang="zh-CN" altLang="en-US" b="1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是个好东西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9469031" y="2644215"/>
              <a:ext cx="502920" cy="502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9397420" y="2572604"/>
              <a:ext cx="646143" cy="646143"/>
            </a:xfrm>
            <a:prstGeom prst="ellipse">
              <a:avLst/>
            </a:prstGeom>
            <a:noFill/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488697" y="27110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b="1" dirty="0">
                  <a:solidFill>
                    <a:schemeClr val="bg1"/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33272" y="577386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算法基础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3" y="157810"/>
            <a:ext cx="1043152" cy="9443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F5DD55-24AB-CD3B-DAFC-F4C243A66E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99" y="523857"/>
            <a:ext cx="479653" cy="47639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825171"/>
            <a:ext cx="12192000" cy="32076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867135" y="5717942"/>
            <a:ext cx="457730" cy="478739"/>
          </a:xfrm>
          <a:custGeom>
            <a:avLst/>
            <a:gdLst>
              <a:gd name="connsiteX0" fmla="*/ 454108 w 578072"/>
              <a:gd name="connsiteY0" fmla="*/ 470601 h 604605"/>
              <a:gd name="connsiteX1" fmla="*/ 502407 w 578072"/>
              <a:gd name="connsiteY1" fmla="*/ 470601 h 604605"/>
              <a:gd name="connsiteX2" fmla="*/ 516116 w 578072"/>
              <a:gd name="connsiteY2" fmla="*/ 484453 h 604605"/>
              <a:gd name="connsiteX3" fmla="*/ 516116 w 578072"/>
              <a:gd name="connsiteY3" fmla="*/ 532536 h 604605"/>
              <a:gd name="connsiteX4" fmla="*/ 502407 w 578072"/>
              <a:gd name="connsiteY4" fmla="*/ 546388 h 604605"/>
              <a:gd name="connsiteX5" fmla="*/ 454108 w 578072"/>
              <a:gd name="connsiteY5" fmla="*/ 546388 h 604605"/>
              <a:gd name="connsiteX6" fmla="*/ 440399 w 578072"/>
              <a:gd name="connsiteY6" fmla="*/ 532536 h 604605"/>
              <a:gd name="connsiteX7" fmla="*/ 440399 w 578072"/>
              <a:gd name="connsiteY7" fmla="*/ 484453 h 604605"/>
              <a:gd name="connsiteX8" fmla="*/ 454108 w 578072"/>
              <a:gd name="connsiteY8" fmla="*/ 470601 h 604605"/>
              <a:gd name="connsiteX9" fmla="*/ 351030 w 578072"/>
              <a:gd name="connsiteY9" fmla="*/ 470601 h 604605"/>
              <a:gd name="connsiteX10" fmla="*/ 399170 w 578072"/>
              <a:gd name="connsiteY10" fmla="*/ 470601 h 604605"/>
              <a:gd name="connsiteX11" fmla="*/ 412879 w 578072"/>
              <a:gd name="connsiteY11" fmla="*/ 484453 h 604605"/>
              <a:gd name="connsiteX12" fmla="*/ 412879 w 578072"/>
              <a:gd name="connsiteY12" fmla="*/ 532536 h 604605"/>
              <a:gd name="connsiteX13" fmla="*/ 399170 w 578072"/>
              <a:gd name="connsiteY13" fmla="*/ 546388 h 604605"/>
              <a:gd name="connsiteX14" fmla="*/ 351030 w 578072"/>
              <a:gd name="connsiteY14" fmla="*/ 546388 h 604605"/>
              <a:gd name="connsiteX15" fmla="*/ 337162 w 578072"/>
              <a:gd name="connsiteY15" fmla="*/ 532536 h 604605"/>
              <a:gd name="connsiteX16" fmla="*/ 337162 w 578072"/>
              <a:gd name="connsiteY16" fmla="*/ 484453 h 604605"/>
              <a:gd name="connsiteX17" fmla="*/ 351030 w 578072"/>
              <a:gd name="connsiteY17" fmla="*/ 470601 h 604605"/>
              <a:gd name="connsiteX18" fmla="*/ 178960 w 578072"/>
              <a:gd name="connsiteY18" fmla="*/ 470601 h 604605"/>
              <a:gd name="connsiteX19" fmla="*/ 227055 w 578072"/>
              <a:gd name="connsiteY19" fmla="*/ 470601 h 604605"/>
              <a:gd name="connsiteX20" fmla="*/ 240910 w 578072"/>
              <a:gd name="connsiteY20" fmla="*/ 484453 h 604605"/>
              <a:gd name="connsiteX21" fmla="*/ 240910 w 578072"/>
              <a:gd name="connsiteY21" fmla="*/ 532536 h 604605"/>
              <a:gd name="connsiteX22" fmla="*/ 227055 w 578072"/>
              <a:gd name="connsiteY22" fmla="*/ 546388 h 604605"/>
              <a:gd name="connsiteX23" fmla="*/ 178960 w 578072"/>
              <a:gd name="connsiteY23" fmla="*/ 546388 h 604605"/>
              <a:gd name="connsiteX24" fmla="*/ 165264 w 578072"/>
              <a:gd name="connsiteY24" fmla="*/ 532536 h 604605"/>
              <a:gd name="connsiteX25" fmla="*/ 165264 w 578072"/>
              <a:gd name="connsiteY25" fmla="*/ 484453 h 604605"/>
              <a:gd name="connsiteX26" fmla="*/ 178960 w 578072"/>
              <a:gd name="connsiteY26" fmla="*/ 470601 h 604605"/>
              <a:gd name="connsiteX27" fmla="*/ 75723 w 578072"/>
              <a:gd name="connsiteY27" fmla="*/ 470601 h 604605"/>
              <a:gd name="connsiteX28" fmla="*/ 123977 w 578072"/>
              <a:gd name="connsiteY28" fmla="*/ 470601 h 604605"/>
              <a:gd name="connsiteX29" fmla="*/ 137673 w 578072"/>
              <a:gd name="connsiteY29" fmla="*/ 484453 h 604605"/>
              <a:gd name="connsiteX30" fmla="*/ 137673 w 578072"/>
              <a:gd name="connsiteY30" fmla="*/ 532536 h 604605"/>
              <a:gd name="connsiteX31" fmla="*/ 123977 w 578072"/>
              <a:gd name="connsiteY31" fmla="*/ 546388 h 604605"/>
              <a:gd name="connsiteX32" fmla="*/ 75723 w 578072"/>
              <a:gd name="connsiteY32" fmla="*/ 546388 h 604605"/>
              <a:gd name="connsiteX33" fmla="*/ 62027 w 578072"/>
              <a:gd name="connsiteY33" fmla="*/ 532536 h 604605"/>
              <a:gd name="connsiteX34" fmla="*/ 62027 w 578072"/>
              <a:gd name="connsiteY34" fmla="*/ 484453 h 604605"/>
              <a:gd name="connsiteX35" fmla="*/ 75723 w 578072"/>
              <a:gd name="connsiteY35" fmla="*/ 470601 h 604605"/>
              <a:gd name="connsiteX36" fmla="*/ 454108 w 578072"/>
              <a:gd name="connsiteY36" fmla="*/ 367505 h 604605"/>
              <a:gd name="connsiteX37" fmla="*/ 502407 w 578072"/>
              <a:gd name="connsiteY37" fmla="*/ 367505 h 604605"/>
              <a:gd name="connsiteX38" fmla="*/ 516116 w 578072"/>
              <a:gd name="connsiteY38" fmla="*/ 381357 h 604605"/>
              <a:gd name="connsiteX39" fmla="*/ 516116 w 578072"/>
              <a:gd name="connsiteY39" fmla="*/ 429440 h 604605"/>
              <a:gd name="connsiteX40" fmla="*/ 502407 w 578072"/>
              <a:gd name="connsiteY40" fmla="*/ 443292 h 604605"/>
              <a:gd name="connsiteX41" fmla="*/ 454108 w 578072"/>
              <a:gd name="connsiteY41" fmla="*/ 443292 h 604605"/>
              <a:gd name="connsiteX42" fmla="*/ 440399 w 578072"/>
              <a:gd name="connsiteY42" fmla="*/ 429440 h 604605"/>
              <a:gd name="connsiteX43" fmla="*/ 440399 w 578072"/>
              <a:gd name="connsiteY43" fmla="*/ 381357 h 604605"/>
              <a:gd name="connsiteX44" fmla="*/ 454108 w 578072"/>
              <a:gd name="connsiteY44" fmla="*/ 367505 h 604605"/>
              <a:gd name="connsiteX45" fmla="*/ 351030 w 578072"/>
              <a:gd name="connsiteY45" fmla="*/ 367505 h 604605"/>
              <a:gd name="connsiteX46" fmla="*/ 399170 w 578072"/>
              <a:gd name="connsiteY46" fmla="*/ 367505 h 604605"/>
              <a:gd name="connsiteX47" fmla="*/ 412879 w 578072"/>
              <a:gd name="connsiteY47" fmla="*/ 381357 h 604605"/>
              <a:gd name="connsiteX48" fmla="*/ 412879 w 578072"/>
              <a:gd name="connsiteY48" fmla="*/ 429440 h 604605"/>
              <a:gd name="connsiteX49" fmla="*/ 399170 w 578072"/>
              <a:gd name="connsiteY49" fmla="*/ 443292 h 604605"/>
              <a:gd name="connsiteX50" fmla="*/ 351030 w 578072"/>
              <a:gd name="connsiteY50" fmla="*/ 443292 h 604605"/>
              <a:gd name="connsiteX51" fmla="*/ 337162 w 578072"/>
              <a:gd name="connsiteY51" fmla="*/ 429440 h 604605"/>
              <a:gd name="connsiteX52" fmla="*/ 337162 w 578072"/>
              <a:gd name="connsiteY52" fmla="*/ 381357 h 604605"/>
              <a:gd name="connsiteX53" fmla="*/ 351030 w 578072"/>
              <a:gd name="connsiteY53" fmla="*/ 367505 h 604605"/>
              <a:gd name="connsiteX54" fmla="*/ 178960 w 578072"/>
              <a:gd name="connsiteY54" fmla="*/ 367505 h 604605"/>
              <a:gd name="connsiteX55" fmla="*/ 227055 w 578072"/>
              <a:gd name="connsiteY55" fmla="*/ 367505 h 604605"/>
              <a:gd name="connsiteX56" fmla="*/ 240910 w 578072"/>
              <a:gd name="connsiteY56" fmla="*/ 381357 h 604605"/>
              <a:gd name="connsiteX57" fmla="*/ 240910 w 578072"/>
              <a:gd name="connsiteY57" fmla="*/ 429440 h 604605"/>
              <a:gd name="connsiteX58" fmla="*/ 227055 w 578072"/>
              <a:gd name="connsiteY58" fmla="*/ 443292 h 604605"/>
              <a:gd name="connsiteX59" fmla="*/ 178960 w 578072"/>
              <a:gd name="connsiteY59" fmla="*/ 443292 h 604605"/>
              <a:gd name="connsiteX60" fmla="*/ 165264 w 578072"/>
              <a:gd name="connsiteY60" fmla="*/ 429440 h 604605"/>
              <a:gd name="connsiteX61" fmla="*/ 165264 w 578072"/>
              <a:gd name="connsiteY61" fmla="*/ 381357 h 604605"/>
              <a:gd name="connsiteX62" fmla="*/ 178960 w 578072"/>
              <a:gd name="connsiteY62" fmla="*/ 367505 h 604605"/>
              <a:gd name="connsiteX63" fmla="*/ 75723 w 578072"/>
              <a:gd name="connsiteY63" fmla="*/ 367505 h 604605"/>
              <a:gd name="connsiteX64" fmla="*/ 123977 w 578072"/>
              <a:gd name="connsiteY64" fmla="*/ 367505 h 604605"/>
              <a:gd name="connsiteX65" fmla="*/ 137673 w 578072"/>
              <a:gd name="connsiteY65" fmla="*/ 381357 h 604605"/>
              <a:gd name="connsiteX66" fmla="*/ 137673 w 578072"/>
              <a:gd name="connsiteY66" fmla="*/ 429440 h 604605"/>
              <a:gd name="connsiteX67" fmla="*/ 123977 w 578072"/>
              <a:gd name="connsiteY67" fmla="*/ 443292 h 604605"/>
              <a:gd name="connsiteX68" fmla="*/ 75723 w 578072"/>
              <a:gd name="connsiteY68" fmla="*/ 443292 h 604605"/>
              <a:gd name="connsiteX69" fmla="*/ 62027 w 578072"/>
              <a:gd name="connsiteY69" fmla="*/ 429440 h 604605"/>
              <a:gd name="connsiteX70" fmla="*/ 62027 w 578072"/>
              <a:gd name="connsiteY70" fmla="*/ 381357 h 604605"/>
              <a:gd name="connsiteX71" fmla="*/ 75723 w 578072"/>
              <a:gd name="connsiteY71" fmla="*/ 367505 h 604605"/>
              <a:gd name="connsiteX72" fmla="*/ 178960 w 578072"/>
              <a:gd name="connsiteY72" fmla="*/ 264409 h 604605"/>
              <a:gd name="connsiteX73" fmla="*/ 227055 w 578072"/>
              <a:gd name="connsiteY73" fmla="*/ 264409 h 604605"/>
              <a:gd name="connsiteX74" fmla="*/ 240910 w 578072"/>
              <a:gd name="connsiteY74" fmla="*/ 278248 h 604605"/>
              <a:gd name="connsiteX75" fmla="*/ 240910 w 578072"/>
              <a:gd name="connsiteY75" fmla="*/ 326287 h 604605"/>
              <a:gd name="connsiteX76" fmla="*/ 227055 w 578072"/>
              <a:gd name="connsiteY76" fmla="*/ 340126 h 604605"/>
              <a:gd name="connsiteX77" fmla="*/ 178960 w 578072"/>
              <a:gd name="connsiteY77" fmla="*/ 340126 h 604605"/>
              <a:gd name="connsiteX78" fmla="*/ 165264 w 578072"/>
              <a:gd name="connsiteY78" fmla="*/ 326287 h 604605"/>
              <a:gd name="connsiteX79" fmla="*/ 165264 w 578072"/>
              <a:gd name="connsiteY79" fmla="*/ 278248 h 604605"/>
              <a:gd name="connsiteX80" fmla="*/ 178960 w 578072"/>
              <a:gd name="connsiteY80" fmla="*/ 264409 h 604605"/>
              <a:gd name="connsiteX81" fmla="*/ 75723 w 578072"/>
              <a:gd name="connsiteY81" fmla="*/ 264409 h 604605"/>
              <a:gd name="connsiteX82" fmla="*/ 123977 w 578072"/>
              <a:gd name="connsiteY82" fmla="*/ 264409 h 604605"/>
              <a:gd name="connsiteX83" fmla="*/ 137673 w 578072"/>
              <a:gd name="connsiteY83" fmla="*/ 278248 h 604605"/>
              <a:gd name="connsiteX84" fmla="*/ 137673 w 578072"/>
              <a:gd name="connsiteY84" fmla="*/ 326287 h 604605"/>
              <a:gd name="connsiteX85" fmla="*/ 123977 w 578072"/>
              <a:gd name="connsiteY85" fmla="*/ 340126 h 604605"/>
              <a:gd name="connsiteX86" fmla="*/ 75723 w 578072"/>
              <a:gd name="connsiteY86" fmla="*/ 340126 h 604605"/>
              <a:gd name="connsiteX87" fmla="*/ 62027 w 578072"/>
              <a:gd name="connsiteY87" fmla="*/ 326287 h 604605"/>
              <a:gd name="connsiteX88" fmla="*/ 62027 w 578072"/>
              <a:gd name="connsiteY88" fmla="*/ 278248 h 604605"/>
              <a:gd name="connsiteX89" fmla="*/ 75723 w 578072"/>
              <a:gd name="connsiteY89" fmla="*/ 264409 h 604605"/>
              <a:gd name="connsiteX90" fmla="*/ 446961 w 578072"/>
              <a:gd name="connsiteY90" fmla="*/ 242816 h 604605"/>
              <a:gd name="connsiteX91" fmla="*/ 459874 w 578072"/>
              <a:gd name="connsiteY91" fmla="*/ 263633 h 604605"/>
              <a:gd name="connsiteX92" fmla="*/ 446961 w 578072"/>
              <a:gd name="connsiteY92" fmla="*/ 282544 h 604605"/>
              <a:gd name="connsiteX93" fmla="*/ 302739 w 578072"/>
              <a:gd name="connsiteY93" fmla="*/ 221476 h 604605"/>
              <a:gd name="connsiteX94" fmla="*/ 302739 w 578072"/>
              <a:gd name="connsiteY94" fmla="*/ 577080 h 604605"/>
              <a:gd name="connsiteX95" fmla="*/ 550507 w 578072"/>
              <a:gd name="connsiteY95" fmla="*/ 577080 h 604605"/>
              <a:gd name="connsiteX96" fmla="*/ 550507 w 578072"/>
              <a:gd name="connsiteY96" fmla="*/ 345102 h 604605"/>
              <a:gd name="connsiteX97" fmla="*/ 507486 w 578072"/>
              <a:gd name="connsiteY97" fmla="*/ 323623 h 604605"/>
              <a:gd name="connsiteX98" fmla="*/ 442796 w 578072"/>
              <a:gd name="connsiteY98" fmla="*/ 344307 h 604605"/>
              <a:gd name="connsiteX99" fmla="*/ 330623 w 578072"/>
              <a:gd name="connsiteY99" fmla="*/ 235319 h 604605"/>
              <a:gd name="connsiteX100" fmla="*/ 437576 w 578072"/>
              <a:gd name="connsiteY100" fmla="*/ 171827 h 604605"/>
              <a:gd name="connsiteX101" fmla="*/ 437576 w 578072"/>
              <a:gd name="connsiteY101" fmla="*/ 206969 h 604605"/>
              <a:gd name="connsiteX102" fmla="*/ 425298 w 578072"/>
              <a:gd name="connsiteY102" fmla="*/ 187887 h 604605"/>
              <a:gd name="connsiteX103" fmla="*/ 437576 w 578072"/>
              <a:gd name="connsiteY103" fmla="*/ 171827 h 604605"/>
              <a:gd name="connsiteX104" fmla="*/ 178960 w 578072"/>
              <a:gd name="connsiteY104" fmla="*/ 161313 h 604605"/>
              <a:gd name="connsiteX105" fmla="*/ 227055 w 578072"/>
              <a:gd name="connsiteY105" fmla="*/ 161313 h 604605"/>
              <a:gd name="connsiteX106" fmla="*/ 240910 w 578072"/>
              <a:gd name="connsiteY106" fmla="*/ 175152 h 604605"/>
              <a:gd name="connsiteX107" fmla="*/ 240910 w 578072"/>
              <a:gd name="connsiteY107" fmla="*/ 223191 h 604605"/>
              <a:gd name="connsiteX108" fmla="*/ 227055 w 578072"/>
              <a:gd name="connsiteY108" fmla="*/ 237030 h 604605"/>
              <a:gd name="connsiteX109" fmla="*/ 178960 w 578072"/>
              <a:gd name="connsiteY109" fmla="*/ 237030 h 604605"/>
              <a:gd name="connsiteX110" fmla="*/ 165264 w 578072"/>
              <a:gd name="connsiteY110" fmla="*/ 223191 h 604605"/>
              <a:gd name="connsiteX111" fmla="*/ 165264 w 578072"/>
              <a:gd name="connsiteY111" fmla="*/ 175152 h 604605"/>
              <a:gd name="connsiteX112" fmla="*/ 178960 w 578072"/>
              <a:gd name="connsiteY112" fmla="*/ 161313 h 604605"/>
              <a:gd name="connsiteX113" fmla="*/ 75723 w 578072"/>
              <a:gd name="connsiteY113" fmla="*/ 161313 h 604605"/>
              <a:gd name="connsiteX114" fmla="*/ 123977 w 578072"/>
              <a:gd name="connsiteY114" fmla="*/ 161313 h 604605"/>
              <a:gd name="connsiteX115" fmla="*/ 137673 w 578072"/>
              <a:gd name="connsiteY115" fmla="*/ 175152 h 604605"/>
              <a:gd name="connsiteX116" fmla="*/ 137673 w 578072"/>
              <a:gd name="connsiteY116" fmla="*/ 223191 h 604605"/>
              <a:gd name="connsiteX117" fmla="*/ 123977 w 578072"/>
              <a:gd name="connsiteY117" fmla="*/ 237030 h 604605"/>
              <a:gd name="connsiteX118" fmla="*/ 75723 w 578072"/>
              <a:gd name="connsiteY118" fmla="*/ 237030 h 604605"/>
              <a:gd name="connsiteX119" fmla="*/ 62027 w 578072"/>
              <a:gd name="connsiteY119" fmla="*/ 223191 h 604605"/>
              <a:gd name="connsiteX120" fmla="*/ 62027 w 578072"/>
              <a:gd name="connsiteY120" fmla="*/ 175152 h 604605"/>
              <a:gd name="connsiteX121" fmla="*/ 75723 w 578072"/>
              <a:gd name="connsiteY121" fmla="*/ 161313 h 604605"/>
              <a:gd name="connsiteX122" fmla="*/ 442318 w 578072"/>
              <a:gd name="connsiteY122" fmla="*/ 141287 h 604605"/>
              <a:gd name="connsiteX123" fmla="*/ 437537 w 578072"/>
              <a:gd name="connsiteY123" fmla="*/ 146855 h 604605"/>
              <a:gd name="connsiteX124" fmla="*/ 437537 w 578072"/>
              <a:gd name="connsiteY124" fmla="*/ 152106 h 604605"/>
              <a:gd name="connsiteX125" fmla="*/ 401846 w 578072"/>
              <a:gd name="connsiteY125" fmla="*/ 190610 h 604605"/>
              <a:gd name="connsiteX126" fmla="*/ 424472 w 578072"/>
              <a:gd name="connsiteY126" fmla="*/ 229432 h 604605"/>
              <a:gd name="connsiteX127" fmla="*/ 437537 w 578072"/>
              <a:gd name="connsiteY127" fmla="*/ 237864 h 604605"/>
              <a:gd name="connsiteX128" fmla="*/ 437537 w 578072"/>
              <a:gd name="connsiteY128" fmla="*/ 282573 h 604605"/>
              <a:gd name="connsiteX129" fmla="*/ 423835 w 578072"/>
              <a:gd name="connsiteY129" fmla="*/ 265390 h 604605"/>
              <a:gd name="connsiteX130" fmla="*/ 411725 w 578072"/>
              <a:gd name="connsiteY130" fmla="*/ 251866 h 604605"/>
              <a:gd name="connsiteX131" fmla="*/ 400412 w 578072"/>
              <a:gd name="connsiteY131" fmla="*/ 265708 h 604605"/>
              <a:gd name="connsiteX132" fmla="*/ 437537 w 578072"/>
              <a:gd name="connsiteY132" fmla="*/ 302303 h 604605"/>
              <a:gd name="connsiteX133" fmla="*/ 437537 w 578072"/>
              <a:gd name="connsiteY133" fmla="*/ 317895 h 604605"/>
              <a:gd name="connsiteX134" fmla="*/ 442318 w 578072"/>
              <a:gd name="connsiteY134" fmla="*/ 323145 h 604605"/>
              <a:gd name="connsiteX135" fmla="*/ 446938 w 578072"/>
              <a:gd name="connsiteY135" fmla="*/ 317895 h 604605"/>
              <a:gd name="connsiteX136" fmla="*/ 446938 w 578072"/>
              <a:gd name="connsiteY136" fmla="*/ 302303 h 604605"/>
              <a:gd name="connsiteX137" fmla="*/ 484860 w 578072"/>
              <a:gd name="connsiteY137" fmla="*/ 258866 h 604605"/>
              <a:gd name="connsiteX138" fmla="*/ 458888 w 578072"/>
              <a:gd name="connsiteY138" fmla="*/ 219090 h 604605"/>
              <a:gd name="connsiteX139" fmla="*/ 446938 w 578072"/>
              <a:gd name="connsiteY139" fmla="*/ 212089 h 604605"/>
              <a:gd name="connsiteX140" fmla="*/ 446938 w 578072"/>
              <a:gd name="connsiteY140" fmla="*/ 171835 h 604605"/>
              <a:gd name="connsiteX141" fmla="*/ 457773 w 578072"/>
              <a:gd name="connsiteY141" fmla="*/ 182813 h 604605"/>
              <a:gd name="connsiteX142" fmla="*/ 469723 w 578072"/>
              <a:gd name="connsiteY142" fmla="*/ 194906 h 604605"/>
              <a:gd name="connsiteX143" fmla="*/ 481036 w 578072"/>
              <a:gd name="connsiteY143" fmla="*/ 182973 h 604605"/>
              <a:gd name="connsiteX144" fmla="*/ 446938 w 578072"/>
              <a:gd name="connsiteY144" fmla="*/ 152106 h 604605"/>
              <a:gd name="connsiteX145" fmla="*/ 446938 w 578072"/>
              <a:gd name="connsiteY145" fmla="*/ 146855 h 604605"/>
              <a:gd name="connsiteX146" fmla="*/ 442318 w 578072"/>
              <a:gd name="connsiteY146" fmla="*/ 141287 h 604605"/>
              <a:gd name="connsiteX147" fmla="*/ 178960 w 578072"/>
              <a:gd name="connsiteY147" fmla="*/ 58217 h 604605"/>
              <a:gd name="connsiteX148" fmla="*/ 227055 w 578072"/>
              <a:gd name="connsiteY148" fmla="*/ 58217 h 604605"/>
              <a:gd name="connsiteX149" fmla="*/ 240910 w 578072"/>
              <a:gd name="connsiteY149" fmla="*/ 72056 h 604605"/>
              <a:gd name="connsiteX150" fmla="*/ 240910 w 578072"/>
              <a:gd name="connsiteY150" fmla="*/ 120095 h 604605"/>
              <a:gd name="connsiteX151" fmla="*/ 227055 w 578072"/>
              <a:gd name="connsiteY151" fmla="*/ 133934 h 604605"/>
              <a:gd name="connsiteX152" fmla="*/ 178960 w 578072"/>
              <a:gd name="connsiteY152" fmla="*/ 133934 h 604605"/>
              <a:gd name="connsiteX153" fmla="*/ 165264 w 578072"/>
              <a:gd name="connsiteY153" fmla="*/ 120095 h 604605"/>
              <a:gd name="connsiteX154" fmla="*/ 165264 w 578072"/>
              <a:gd name="connsiteY154" fmla="*/ 72056 h 604605"/>
              <a:gd name="connsiteX155" fmla="*/ 178960 w 578072"/>
              <a:gd name="connsiteY155" fmla="*/ 58217 h 604605"/>
              <a:gd name="connsiteX156" fmla="*/ 75723 w 578072"/>
              <a:gd name="connsiteY156" fmla="*/ 58217 h 604605"/>
              <a:gd name="connsiteX157" fmla="*/ 123977 w 578072"/>
              <a:gd name="connsiteY157" fmla="*/ 58217 h 604605"/>
              <a:gd name="connsiteX158" fmla="*/ 137673 w 578072"/>
              <a:gd name="connsiteY158" fmla="*/ 72056 h 604605"/>
              <a:gd name="connsiteX159" fmla="*/ 137673 w 578072"/>
              <a:gd name="connsiteY159" fmla="*/ 120095 h 604605"/>
              <a:gd name="connsiteX160" fmla="*/ 123977 w 578072"/>
              <a:gd name="connsiteY160" fmla="*/ 133934 h 604605"/>
              <a:gd name="connsiteX161" fmla="*/ 75723 w 578072"/>
              <a:gd name="connsiteY161" fmla="*/ 133934 h 604605"/>
              <a:gd name="connsiteX162" fmla="*/ 62027 w 578072"/>
              <a:gd name="connsiteY162" fmla="*/ 120095 h 604605"/>
              <a:gd name="connsiteX163" fmla="*/ 62027 w 578072"/>
              <a:gd name="connsiteY163" fmla="*/ 72056 h 604605"/>
              <a:gd name="connsiteX164" fmla="*/ 75723 w 578072"/>
              <a:gd name="connsiteY164" fmla="*/ 58217 h 604605"/>
              <a:gd name="connsiteX165" fmla="*/ 27565 w 578072"/>
              <a:gd name="connsiteY165" fmla="*/ 27525 h 604605"/>
              <a:gd name="connsiteX166" fmla="*/ 27565 w 578072"/>
              <a:gd name="connsiteY166" fmla="*/ 577080 h 604605"/>
              <a:gd name="connsiteX167" fmla="*/ 275333 w 578072"/>
              <a:gd name="connsiteY167" fmla="*/ 577080 h 604605"/>
              <a:gd name="connsiteX168" fmla="*/ 275333 w 578072"/>
              <a:gd name="connsiteY168" fmla="*/ 27525 h 604605"/>
              <a:gd name="connsiteX169" fmla="*/ 13862 w 578072"/>
              <a:gd name="connsiteY169" fmla="*/ 0 h 604605"/>
              <a:gd name="connsiteX170" fmla="*/ 289036 w 578072"/>
              <a:gd name="connsiteY170" fmla="*/ 0 h 604605"/>
              <a:gd name="connsiteX171" fmla="*/ 302739 w 578072"/>
              <a:gd name="connsiteY171" fmla="*/ 13683 h 604605"/>
              <a:gd name="connsiteX172" fmla="*/ 302739 w 578072"/>
              <a:gd name="connsiteY172" fmla="*/ 190769 h 604605"/>
              <a:gd name="connsiteX173" fmla="*/ 333650 w 578072"/>
              <a:gd name="connsiteY173" fmla="*/ 206043 h 604605"/>
              <a:gd name="connsiteX174" fmla="*/ 442796 w 578072"/>
              <a:gd name="connsiteY174" fmla="*/ 120125 h 604605"/>
              <a:gd name="connsiteX175" fmla="*/ 554968 w 578072"/>
              <a:gd name="connsiteY175" fmla="*/ 232296 h 604605"/>
              <a:gd name="connsiteX176" fmla="*/ 529156 w 578072"/>
              <a:gd name="connsiteY176" fmla="*/ 303734 h 604605"/>
              <a:gd name="connsiteX177" fmla="*/ 570424 w 578072"/>
              <a:gd name="connsiteY177" fmla="*/ 324259 h 604605"/>
              <a:gd name="connsiteX178" fmla="*/ 578072 w 578072"/>
              <a:gd name="connsiteY178" fmla="*/ 336670 h 604605"/>
              <a:gd name="connsiteX179" fmla="*/ 578072 w 578072"/>
              <a:gd name="connsiteY179" fmla="*/ 590922 h 604605"/>
              <a:gd name="connsiteX180" fmla="*/ 564210 w 578072"/>
              <a:gd name="connsiteY180" fmla="*/ 604605 h 604605"/>
              <a:gd name="connsiteX181" fmla="*/ 13862 w 578072"/>
              <a:gd name="connsiteY181" fmla="*/ 604605 h 604605"/>
              <a:gd name="connsiteX182" fmla="*/ 0 w 578072"/>
              <a:gd name="connsiteY182" fmla="*/ 590922 h 604605"/>
              <a:gd name="connsiteX183" fmla="*/ 0 w 578072"/>
              <a:gd name="connsiteY183" fmla="*/ 13683 h 604605"/>
              <a:gd name="connsiteX184" fmla="*/ 13862 w 578072"/>
              <a:gd name="connsiteY184" fmla="*/ 0 h 60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78072" h="604605">
                <a:moveTo>
                  <a:pt x="454108" y="470601"/>
                </a:moveTo>
                <a:lnTo>
                  <a:pt x="502407" y="470601"/>
                </a:lnTo>
                <a:cubicBezTo>
                  <a:pt x="509899" y="470601"/>
                  <a:pt x="516116" y="476810"/>
                  <a:pt x="516116" y="484453"/>
                </a:cubicBezTo>
                <a:lnTo>
                  <a:pt x="516116" y="532536"/>
                </a:lnTo>
                <a:cubicBezTo>
                  <a:pt x="516116" y="540179"/>
                  <a:pt x="509899" y="546388"/>
                  <a:pt x="502407" y="546388"/>
                </a:cubicBezTo>
                <a:lnTo>
                  <a:pt x="454108" y="546388"/>
                </a:lnTo>
                <a:cubicBezTo>
                  <a:pt x="446616" y="546388"/>
                  <a:pt x="440399" y="540179"/>
                  <a:pt x="440399" y="532536"/>
                </a:cubicBezTo>
                <a:lnTo>
                  <a:pt x="440399" y="484453"/>
                </a:lnTo>
                <a:cubicBezTo>
                  <a:pt x="440399" y="476810"/>
                  <a:pt x="446616" y="470601"/>
                  <a:pt x="454108" y="470601"/>
                </a:cubicBezTo>
                <a:close/>
                <a:moveTo>
                  <a:pt x="351030" y="470601"/>
                </a:moveTo>
                <a:lnTo>
                  <a:pt x="399170" y="470601"/>
                </a:lnTo>
                <a:cubicBezTo>
                  <a:pt x="406822" y="470601"/>
                  <a:pt x="412879" y="476810"/>
                  <a:pt x="412879" y="484453"/>
                </a:cubicBezTo>
                <a:lnTo>
                  <a:pt x="412879" y="532536"/>
                </a:lnTo>
                <a:cubicBezTo>
                  <a:pt x="412879" y="540179"/>
                  <a:pt x="406822" y="546388"/>
                  <a:pt x="399170" y="546388"/>
                </a:cubicBezTo>
                <a:lnTo>
                  <a:pt x="351030" y="546388"/>
                </a:lnTo>
                <a:cubicBezTo>
                  <a:pt x="343379" y="546388"/>
                  <a:pt x="337162" y="540179"/>
                  <a:pt x="337162" y="532536"/>
                </a:cubicBezTo>
                <a:lnTo>
                  <a:pt x="337162" y="484453"/>
                </a:lnTo>
                <a:cubicBezTo>
                  <a:pt x="337162" y="476810"/>
                  <a:pt x="343379" y="470601"/>
                  <a:pt x="351030" y="470601"/>
                </a:cubicBezTo>
                <a:close/>
                <a:moveTo>
                  <a:pt x="178960" y="470601"/>
                </a:moveTo>
                <a:lnTo>
                  <a:pt x="227055" y="470601"/>
                </a:lnTo>
                <a:cubicBezTo>
                  <a:pt x="234699" y="470601"/>
                  <a:pt x="240910" y="476810"/>
                  <a:pt x="240910" y="484453"/>
                </a:cubicBezTo>
                <a:lnTo>
                  <a:pt x="240910" y="532536"/>
                </a:lnTo>
                <a:cubicBezTo>
                  <a:pt x="240910" y="540179"/>
                  <a:pt x="234699" y="546388"/>
                  <a:pt x="227055" y="546388"/>
                </a:cubicBezTo>
                <a:lnTo>
                  <a:pt x="178960" y="546388"/>
                </a:lnTo>
                <a:cubicBezTo>
                  <a:pt x="171316" y="546388"/>
                  <a:pt x="165264" y="540179"/>
                  <a:pt x="165264" y="532536"/>
                </a:cubicBezTo>
                <a:lnTo>
                  <a:pt x="165264" y="484453"/>
                </a:lnTo>
                <a:cubicBezTo>
                  <a:pt x="165264" y="476810"/>
                  <a:pt x="171316" y="470601"/>
                  <a:pt x="178960" y="470601"/>
                </a:cubicBezTo>
                <a:close/>
                <a:moveTo>
                  <a:pt x="75723" y="470601"/>
                </a:moveTo>
                <a:lnTo>
                  <a:pt x="123977" y="470601"/>
                </a:lnTo>
                <a:cubicBezTo>
                  <a:pt x="131462" y="470601"/>
                  <a:pt x="137673" y="476810"/>
                  <a:pt x="137673" y="484453"/>
                </a:cubicBezTo>
                <a:lnTo>
                  <a:pt x="137673" y="532536"/>
                </a:lnTo>
                <a:cubicBezTo>
                  <a:pt x="137673" y="540179"/>
                  <a:pt x="131462" y="546388"/>
                  <a:pt x="123977" y="546388"/>
                </a:cubicBezTo>
                <a:lnTo>
                  <a:pt x="75723" y="546388"/>
                </a:lnTo>
                <a:cubicBezTo>
                  <a:pt x="68238" y="546388"/>
                  <a:pt x="62027" y="540179"/>
                  <a:pt x="62027" y="532536"/>
                </a:cubicBezTo>
                <a:lnTo>
                  <a:pt x="62027" y="484453"/>
                </a:lnTo>
                <a:cubicBezTo>
                  <a:pt x="62027" y="476810"/>
                  <a:pt x="68238" y="470601"/>
                  <a:pt x="75723" y="470601"/>
                </a:cubicBezTo>
                <a:close/>
                <a:moveTo>
                  <a:pt x="454108" y="367505"/>
                </a:moveTo>
                <a:lnTo>
                  <a:pt x="502407" y="367505"/>
                </a:lnTo>
                <a:cubicBezTo>
                  <a:pt x="509899" y="367505"/>
                  <a:pt x="516116" y="373714"/>
                  <a:pt x="516116" y="381357"/>
                </a:cubicBezTo>
                <a:lnTo>
                  <a:pt x="516116" y="429440"/>
                </a:lnTo>
                <a:cubicBezTo>
                  <a:pt x="516116" y="437083"/>
                  <a:pt x="509899" y="443292"/>
                  <a:pt x="502407" y="443292"/>
                </a:cubicBezTo>
                <a:lnTo>
                  <a:pt x="454108" y="443292"/>
                </a:lnTo>
                <a:cubicBezTo>
                  <a:pt x="446616" y="443292"/>
                  <a:pt x="440399" y="437083"/>
                  <a:pt x="440399" y="429440"/>
                </a:cubicBezTo>
                <a:lnTo>
                  <a:pt x="440399" y="381357"/>
                </a:lnTo>
                <a:cubicBezTo>
                  <a:pt x="440399" y="373714"/>
                  <a:pt x="446616" y="367505"/>
                  <a:pt x="454108" y="367505"/>
                </a:cubicBezTo>
                <a:close/>
                <a:moveTo>
                  <a:pt x="351030" y="367505"/>
                </a:moveTo>
                <a:lnTo>
                  <a:pt x="399170" y="367505"/>
                </a:lnTo>
                <a:cubicBezTo>
                  <a:pt x="406822" y="367505"/>
                  <a:pt x="412879" y="373714"/>
                  <a:pt x="412879" y="381357"/>
                </a:cubicBezTo>
                <a:lnTo>
                  <a:pt x="412879" y="429440"/>
                </a:lnTo>
                <a:cubicBezTo>
                  <a:pt x="412879" y="437083"/>
                  <a:pt x="406822" y="443292"/>
                  <a:pt x="399170" y="443292"/>
                </a:cubicBezTo>
                <a:lnTo>
                  <a:pt x="351030" y="443292"/>
                </a:lnTo>
                <a:cubicBezTo>
                  <a:pt x="343379" y="443292"/>
                  <a:pt x="337162" y="437083"/>
                  <a:pt x="337162" y="429440"/>
                </a:cubicBezTo>
                <a:lnTo>
                  <a:pt x="337162" y="381357"/>
                </a:lnTo>
                <a:cubicBezTo>
                  <a:pt x="337162" y="373714"/>
                  <a:pt x="343379" y="367505"/>
                  <a:pt x="351030" y="367505"/>
                </a:cubicBezTo>
                <a:close/>
                <a:moveTo>
                  <a:pt x="178960" y="367505"/>
                </a:moveTo>
                <a:lnTo>
                  <a:pt x="227055" y="367505"/>
                </a:lnTo>
                <a:cubicBezTo>
                  <a:pt x="234699" y="367505"/>
                  <a:pt x="240910" y="373714"/>
                  <a:pt x="240910" y="381357"/>
                </a:cubicBezTo>
                <a:lnTo>
                  <a:pt x="240910" y="429440"/>
                </a:lnTo>
                <a:cubicBezTo>
                  <a:pt x="240910" y="437083"/>
                  <a:pt x="234699" y="443292"/>
                  <a:pt x="227055" y="443292"/>
                </a:cubicBezTo>
                <a:lnTo>
                  <a:pt x="178960" y="443292"/>
                </a:lnTo>
                <a:cubicBezTo>
                  <a:pt x="171316" y="443292"/>
                  <a:pt x="165264" y="437083"/>
                  <a:pt x="165264" y="429440"/>
                </a:cubicBezTo>
                <a:lnTo>
                  <a:pt x="165264" y="381357"/>
                </a:lnTo>
                <a:cubicBezTo>
                  <a:pt x="165264" y="373714"/>
                  <a:pt x="171316" y="367505"/>
                  <a:pt x="178960" y="367505"/>
                </a:cubicBezTo>
                <a:close/>
                <a:moveTo>
                  <a:pt x="75723" y="367505"/>
                </a:moveTo>
                <a:lnTo>
                  <a:pt x="123977" y="367505"/>
                </a:lnTo>
                <a:cubicBezTo>
                  <a:pt x="131462" y="367505"/>
                  <a:pt x="137673" y="373714"/>
                  <a:pt x="137673" y="381357"/>
                </a:cubicBezTo>
                <a:lnTo>
                  <a:pt x="137673" y="429440"/>
                </a:lnTo>
                <a:cubicBezTo>
                  <a:pt x="137673" y="437083"/>
                  <a:pt x="131462" y="443292"/>
                  <a:pt x="123977" y="443292"/>
                </a:cubicBezTo>
                <a:lnTo>
                  <a:pt x="75723" y="443292"/>
                </a:lnTo>
                <a:cubicBezTo>
                  <a:pt x="68238" y="443292"/>
                  <a:pt x="62027" y="437083"/>
                  <a:pt x="62027" y="429440"/>
                </a:cubicBezTo>
                <a:lnTo>
                  <a:pt x="62027" y="381357"/>
                </a:lnTo>
                <a:cubicBezTo>
                  <a:pt x="62027" y="373714"/>
                  <a:pt x="68238" y="367505"/>
                  <a:pt x="75723" y="367505"/>
                </a:cubicBezTo>
                <a:close/>
                <a:moveTo>
                  <a:pt x="178960" y="264409"/>
                </a:moveTo>
                <a:lnTo>
                  <a:pt x="227055" y="264409"/>
                </a:lnTo>
                <a:cubicBezTo>
                  <a:pt x="234699" y="264409"/>
                  <a:pt x="240910" y="270613"/>
                  <a:pt x="240910" y="278248"/>
                </a:cubicBezTo>
                <a:lnTo>
                  <a:pt x="240910" y="326287"/>
                </a:lnTo>
                <a:cubicBezTo>
                  <a:pt x="240910" y="333922"/>
                  <a:pt x="234699" y="340126"/>
                  <a:pt x="227055" y="340126"/>
                </a:cubicBezTo>
                <a:lnTo>
                  <a:pt x="178960" y="340126"/>
                </a:lnTo>
                <a:cubicBezTo>
                  <a:pt x="171316" y="340126"/>
                  <a:pt x="165264" y="333922"/>
                  <a:pt x="165264" y="326287"/>
                </a:cubicBezTo>
                <a:lnTo>
                  <a:pt x="165264" y="278248"/>
                </a:lnTo>
                <a:cubicBezTo>
                  <a:pt x="165264" y="270613"/>
                  <a:pt x="171316" y="264409"/>
                  <a:pt x="178960" y="264409"/>
                </a:cubicBezTo>
                <a:close/>
                <a:moveTo>
                  <a:pt x="75723" y="264409"/>
                </a:moveTo>
                <a:lnTo>
                  <a:pt x="123977" y="264409"/>
                </a:lnTo>
                <a:cubicBezTo>
                  <a:pt x="131462" y="264409"/>
                  <a:pt x="137673" y="270613"/>
                  <a:pt x="137673" y="278248"/>
                </a:cubicBezTo>
                <a:lnTo>
                  <a:pt x="137673" y="326287"/>
                </a:lnTo>
                <a:cubicBezTo>
                  <a:pt x="137673" y="333922"/>
                  <a:pt x="131462" y="340126"/>
                  <a:pt x="123977" y="340126"/>
                </a:cubicBezTo>
                <a:lnTo>
                  <a:pt x="75723" y="340126"/>
                </a:lnTo>
                <a:cubicBezTo>
                  <a:pt x="68238" y="340126"/>
                  <a:pt x="62027" y="333922"/>
                  <a:pt x="62027" y="326287"/>
                </a:cubicBezTo>
                <a:lnTo>
                  <a:pt x="62027" y="278248"/>
                </a:lnTo>
                <a:cubicBezTo>
                  <a:pt x="62027" y="270613"/>
                  <a:pt x="68238" y="264409"/>
                  <a:pt x="75723" y="264409"/>
                </a:cubicBezTo>
                <a:close/>
                <a:moveTo>
                  <a:pt x="446961" y="242816"/>
                </a:moveTo>
                <a:cubicBezTo>
                  <a:pt x="455570" y="247424"/>
                  <a:pt x="459874" y="253622"/>
                  <a:pt x="459874" y="263633"/>
                </a:cubicBezTo>
                <a:cubicBezTo>
                  <a:pt x="459874" y="272691"/>
                  <a:pt x="455091" y="281273"/>
                  <a:pt x="446961" y="282544"/>
                </a:cubicBezTo>
                <a:close/>
                <a:moveTo>
                  <a:pt x="302739" y="221476"/>
                </a:moveTo>
                <a:lnTo>
                  <a:pt x="302739" y="577080"/>
                </a:lnTo>
                <a:lnTo>
                  <a:pt x="550507" y="577080"/>
                </a:lnTo>
                <a:lnTo>
                  <a:pt x="550507" y="345102"/>
                </a:lnTo>
                <a:lnTo>
                  <a:pt x="507486" y="323623"/>
                </a:lnTo>
                <a:cubicBezTo>
                  <a:pt x="489162" y="336670"/>
                  <a:pt x="466855" y="344307"/>
                  <a:pt x="442796" y="344307"/>
                </a:cubicBezTo>
                <a:cubicBezTo>
                  <a:pt x="381929" y="344307"/>
                  <a:pt x="332216" y="295779"/>
                  <a:pt x="330623" y="235319"/>
                </a:cubicBezTo>
                <a:close/>
                <a:moveTo>
                  <a:pt x="437576" y="171827"/>
                </a:moveTo>
                <a:lnTo>
                  <a:pt x="437576" y="206969"/>
                </a:lnTo>
                <a:cubicBezTo>
                  <a:pt x="427530" y="199018"/>
                  <a:pt x="425298" y="195361"/>
                  <a:pt x="425298" y="187887"/>
                </a:cubicBezTo>
                <a:cubicBezTo>
                  <a:pt x="425298" y="179301"/>
                  <a:pt x="429444" y="173258"/>
                  <a:pt x="437576" y="171827"/>
                </a:cubicBezTo>
                <a:close/>
                <a:moveTo>
                  <a:pt x="178960" y="161313"/>
                </a:moveTo>
                <a:lnTo>
                  <a:pt x="227055" y="161313"/>
                </a:lnTo>
                <a:cubicBezTo>
                  <a:pt x="234699" y="161313"/>
                  <a:pt x="240910" y="167517"/>
                  <a:pt x="240910" y="175152"/>
                </a:cubicBezTo>
                <a:lnTo>
                  <a:pt x="240910" y="223191"/>
                </a:lnTo>
                <a:cubicBezTo>
                  <a:pt x="240910" y="230826"/>
                  <a:pt x="234699" y="237030"/>
                  <a:pt x="227055" y="237030"/>
                </a:cubicBezTo>
                <a:lnTo>
                  <a:pt x="178960" y="237030"/>
                </a:lnTo>
                <a:cubicBezTo>
                  <a:pt x="171316" y="237030"/>
                  <a:pt x="165264" y="230826"/>
                  <a:pt x="165264" y="223191"/>
                </a:cubicBezTo>
                <a:lnTo>
                  <a:pt x="165264" y="175152"/>
                </a:lnTo>
                <a:cubicBezTo>
                  <a:pt x="165264" y="167517"/>
                  <a:pt x="171316" y="161313"/>
                  <a:pt x="178960" y="161313"/>
                </a:cubicBezTo>
                <a:close/>
                <a:moveTo>
                  <a:pt x="75723" y="161313"/>
                </a:moveTo>
                <a:lnTo>
                  <a:pt x="123977" y="161313"/>
                </a:lnTo>
                <a:cubicBezTo>
                  <a:pt x="131462" y="161313"/>
                  <a:pt x="137673" y="167517"/>
                  <a:pt x="137673" y="175152"/>
                </a:cubicBezTo>
                <a:lnTo>
                  <a:pt x="137673" y="223191"/>
                </a:lnTo>
                <a:cubicBezTo>
                  <a:pt x="137673" y="230826"/>
                  <a:pt x="131462" y="237030"/>
                  <a:pt x="123977" y="237030"/>
                </a:cubicBezTo>
                <a:lnTo>
                  <a:pt x="75723" y="237030"/>
                </a:lnTo>
                <a:cubicBezTo>
                  <a:pt x="68238" y="237030"/>
                  <a:pt x="62027" y="230826"/>
                  <a:pt x="62027" y="223191"/>
                </a:cubicBezTo>
                <a:lnTo>
                  <a:pt x="62027" y="175152"/>
                </a:lnTo>
                <a:cubicBezTo>
                  <a:pt x="62027" y="167517"/>
                  <a:pt x="68238" y="161313"/>
                  <a:pt x="75723" y="161313"/>
                </a:cubicBezTo>
                <a:close/>
                <a:moveTo>
                  <a:pt x="442318" y="141287"/>
                </a:moveTo>
                <a:cubicBezTo>
                  <a:pt x="439131" y="141287"/>
                  <a:pt x="437537" y="143514"/>
                  <a:pt x="437537" y="146855"/>
                </a:cubicBezTo>
                <a:lnTo>
                  <a:pt x="437537" y="152106"/>
                </a:lnTo>
                <a:cubicBezTo>
                  <a:pt x="415071" y="152742"/>
                  <a:pt x="401846" y="169130"/>
                  <a:pt x="401846" y="190610"/>
                </a:cubicBezTo>
                <a:cubicBezTo>
                  <a:pt x="401846" y="207793"/>
                  <a:pt x="409813" y="220044"/>
                  <a:pt x="424472" y="229432"/>
                </a:cubicBezTo>
                <a:lnTo>
                  <a:pt x="437537" y="237864"/>
                </a:lnTo>
                <a:lnTo>
                  <a:pt x="437537" y="282573"/>
                </a:lnTo>
                <a:cubicBezTo>
                  <a:pt x="428933" y="281619"/>
                  <a:pt x="424791" y="275413"/>
                  <a:pt x="423835" y="265390"/>
                </a:cubicBezTo>
                <a:cubicBezTo>
                  <a:pt x="422878" y="255843"/>
                  <a:pt x="418895" y="251866"/>
                  <a:pt x="411725" y="251866"/>
                </a:cubicBezTo>
                <a:cubicBezTo>
                  <a:pt x="403917" y="251866"/>
                  <a:pt x="400412" y="258389"/>
                  <a:pt x="400412" y="265708"/>
                </a:cubicBezTo>
                <a:cubicBezTo>
                  <a:pt x="400412" y="286392"/>
                  <a:pt x="416027" y="302303"/>
                  <a:pt x="437537" y="302303"/>
                </a:cubicBezTo>
                <a:lnTo>
                  <a:pt x="437537" y="317895"/>
                </a:lnTo>
                <a:cubicBezTo>
                  <a:pt x="437537" y="320918"/>
                  <a:pt x="439131" y="323145"/>
                  <a:pt x="442318" y="323145"/>
                </a:cubicBezTo>
                <a:cubicBezTo>
                  <a:pt x="445504" y="323145"/>
                  <a:pt x="446938" y="320918"/>
                  <a:pt x="446938" y="317895"/>
                </a:cubicBezTo>
                <a:lnTo>
                  <a:pt x="446938" y="302303"/>
                </a:lnTo>
                <a:cubicBezTo>
                  <a:pt x="471157" y="301030"/>
                  <a:pt x="484860" y="285119"/>
                  <a:pt x="484860" y="258866"/>
                </a:cubicBezTo>
                <a:cubicBezTo>
                  <a:pt x="484860" y="239774"/>
                  <a:pt x="474503" y="228000"/>
                  <a:pt x="458888" y="219090"/>
                </a:cubicBezTo>
                <a:lnTo>
                  <a:pt x="446938" y="212089"/>
                </a:lnTo>
                <a:lnTo>
                  <a:pt x="446938" y="171835"/>
                </a:lnTo>
                <a:cubicBezTo>
                  <a:pt x="451559" y="171835"/>
                  <a:pt x="456020" y="175017"/>
                  <a:pt x="457773" y="182813"/>
                </a:cubicBezTo>
                <a:cubicBezTo>
                  <a:pt x="459048" y="189655"/>
                  <a:pt x="460960" y="194906"/>
                  <a:pt x="469723" y="194906"/>
                </a:cubicBezTo>
                <a:cubicBezTo>
                  <a:pt x="476575" y="194906"/>
                  <a:pt x="481036" y="189655"/>
                  <a:pt x="481036" y="182973"/>
                </a:cubicBezTo>
                <a:cubicBezTo>
                  <a:pt x="481036" y="164357"/>
                  <a:pt x="465581" y="152106"/>
                  <a:pt x="446938" y="152106"/>
                </a:cubicBezTo>
                <a:lnTo>
                  <a:pt x="446938" y="146855"/>
                </a:lnTo>
                <a:cubicBezTo>
                  <a:pt x="446938" y="143514"/>
                  <a:pt x="445504" y="141287"/>
                  <a:pt x="442318" y="141287"/>
                </a:cubicBezTo>
                <a:close/>
                <a:moveTo>
                  <a:pt x="178960" y="58217"/>
                </a:moveTo>
                <a:lnTo>
                  <a:pt x="227055" y="58217"/>
                </a:lnTo>
                <a:cubicBezTo>
                  <a:pt x="234699" y="58217"/>
                  <a:pt x="240910" y="64421"/>
                  <a:pt x="240910" y="72056"/>
                </a:cubicBezTo>
                <a:lnTo>
                  <a:pt x="240910" y="120095"/>
                </a:lnTo>
                <a:cubicBezTo>
                  <a:pt x="240910" y="127730"/>
                  <a:pt x="234699" y="133934"/>
                  <a:pt x="227055" y="133934"/>
                </a:cubicBezTo>
                <a:lnTo>
                  <a:pt x="178960" y="133934"/>
                </a:lnTo>
                <a:cubicBezTo>
                  <a:pt x="171316" y="133934"/>
                  <a:pt x="165264" y="127730"/>
                  <a:pt x="165264" y="120095"/>
                </a:cubicBezTo>
                <a:lnTo>
                  <a:pt x="165264" y="72056"/>
                </a:lnTo>
                <a:cubicBezTo>
                  <a:pt x="165264" y="64421"/>
                  <a:pt x="171316" y="58217"/>
                  <a:pt x="178960" y="58217"/>
                </a:cubicBezTo>
                <a:close/>
                <a:moveTo>
                  <a:pt x="75723" y="58217"/>
                </a:moveTo>
                <a:lnTo>
                  <a:pt x="123977" y="58217"/>
                </a:lnTo>
                <a:cubicBezTo>
                  <a:pt x="131462" y="58217"/>
                  <a:pt x="137673" y="64421"/>
                  <a:pt x="137673" y="72056"/>
                </a:cubicBezTo>
                <a:lnTo>
                  <a:pt x="137673" y="120095"/>
                </a:lnTo>
                <a:cubicBezTo>
                  <a:pt x="137673" y="127730"/>
                  <a:pt x="131462" y="133934"/>
                  <a:pt x="123977" y="133934"/>
                </a:cubicBezTo>
                <a:lnTo>
                  <a:pt x="75723" y="133934"/>
                </a:lnTo>
                <a:cubicBezTo>
                  <a:pt x="68238" y="133934"/>
                  <a:pt x="62027" y="127730"/>
                  <a:pt x="62027" y="120095"/>
                </a:cubicBezTo>
                <a:lnTo>
                  <a:pt x="62027" y="72056"/>
                </a:lnTo>
                <a:cubicBezTo>
                  <a:pt x="62027" y="64421"/>
                  <a:pt x="68238" y="58217"/>
                  <a:pt x="75723" y="58217"/>
                </a:cubicBezTo>
                <a:close/>
                <a:moveTo>
                  <a:pt x="27565" y="27525"/>
                </a:moveTo>
                <a:lnTo>
                  <a:pt x="27565" y="577080"/>
                </a:lnTo>
                <a:lnTo>
                  <a:pt x="275333" y="577080"/>
                </a:lnTo>
                <a:lnTo>
                  <a:pt x="275333" y="27525"/>
                </a:lnTo>
                <a:close/>
                <a:moveTo>
                  <a:pt x="13862" y="0"/>
                </a:moveTo>
                <a:lnTo>
                  <a:pt x="289036" y="0"/>
                </a:lnTo>
                <a:cubicBezTo>
                  <a:pt x="296684" y="0"/>
                  <a:pt x="302739" y="6205"/>
                  <a:pt x="302739" y="13683"/>
                </a:cubicBezTo>
                <a:lnTo>
                  <a:pt x="302739" y="190769"/>
                </a:lnTo>
                <a:lnTo>
                  <a:pt x="333650" y="206043"/>
                </a:lnTo>
                <a:cubicBezTo>
                  <a:pt x="345441" y="156879"/>
                  <a:pt x="389896" y="120125"/>
                  <a:pt x="442796" y="120125"/>
                </a:cubicBezTo>
                <a:cubicBezTo>
                  <a:pt x="504618" y="120125"/>
                  <a:pt x="554968" y="170403"/>
                  <a:pt x="554968" y="232296"/>
                </a:cubicBezTo>
                <a:cubicBezTo>
                  <a:pt x="554968" y="259344"/>
                  <a:pt x="545249" y="284323"/>
                  <a:pt x="529156" y="303734"/>
                </a:cubicBezTo>
                <a:lnTo>
                  <a:pt x="570424" y="324259"/>
                </a:lnTo>
                <a:cubicBezTo>
                  <a:pt x="575045" y="326646"/>
                  <a:pt x="578072" y="331419"/>
                  <a:pt x="578072" y="336670"/>
                </a:cubicBezTo>
                <a:lnTo>
                  <a:pt x="578072" y="590922"/>
                </a:lnTo>
                <a:cubicBezTo>
                  <a:pt x="578072" y="598400"/>
                  <a:pt x="571858" y="604605"/>
                  <a:pt x="564210" y="604605"/>
                </a:cubicBezTo>
                <a:lnTo>
                  <a:pt x="13862" y="604605"/>
                </a:lnTo>
                <a:cubicBezTo>
                  <a:pt x="6214" y="604605"/>
                  <a:pt x="0" y="598400"/>
                  <a:pt x="0" y="590922"/>
                </a:cubicBezTo>
                <a:lnTo>
                  <a:pt x="0" y="13683"/>
                </a:lnTo>
                <a:cubicBezTo>
                  <a:pt x="0" y="6205"/>
                  <a:pt x="6214" y="0"/>
                  <a:pt x="138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67413" y="2322684"/>
            <a:ext cx="9057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spc="600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感谢您的观看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300116" y="3440419"/>
            <a:ext cx="37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600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Arial" panose="020B0604020202090204" pitchFamily="34" charset="0"/>
                <a:sym typeface="Arial" panose="020B0604020202090204" pitchFamily="34" charset="0"/>
              </a:rPr>
              <a:t>WORK SUMMARY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928813" y="3621424"/>
            <a:ext cx="26286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94858" y="4118096"/>
            <a:ext cx="7402285" cy="43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主讲人：梁文豪</a:t>
            </a:r>
          </a:p>
        </p:txBody>
      </p:sp>
      <p:sp>
        <p:nvSpPr>
          <p:cNvPr id="12" name="等腰三角形 11"/>
          <p:cNvSpPr/>
          <p:nvPr/>
        </p:nvSpPr>
        <p:spPr>
          <a:xfrm flipV="1">
            <a:off x="5916353" y="5021121"/>
            <a:ext cx="359294" cy="2066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729311" y="3621424"/>
            <a:ext cx="25434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81" y="139930"/>
            <a:ext cx="1674298" cy="151568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3" grpId="0" animBg="1"/>
      <p:bldP spid="35" grpId="0"/>
      <p:bldP spid="47" grpId="0"/>
      <p:bldP spid="50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3" name="等腰三角形 32"/>
          <p:cNvSpPr/>
          <p:nvPr/>
        </p:nvSpPr>
        <p:spPr>
          <a:xfrm rot="5400000" flipH="1">
            <a:off x="4101353" y="1469709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26" name="Freeform 5"/>
          <p:cNvSpPr>
            <a:spLocks noEditPoints="1"/>
          </p:cNvSpPr>
          <p:nvPr/>
        </p:nvSpPr>
        <p:spPr bwMode="auto">
          <a:xfrm>
            <a:off x="1715461" y="2395354"/>
            <a:ext cx="760079" cy="794965"/>
          </a:xfrm>
          <a:custGeom>
            <a:avLst/>
            <a:gdLst>
              <a:gd name="connsiteX0" fmla="*/ 454108 w 578072"/>
              <a:gd name="connsiteY0" fmla="*/ 470601 h 604605"/>
              <a:gd name="connsiteX1" fmla="*/ 502407 w 578072"/>
              <a:gd name="connsiteY1" fmla="*/ 470601 h 604605"/>
              <a:gd name="connsiteX2" fmla="*/ 516116 w 578072"/>
              <a:gd name="connsiteY2" fmla="*/ 484453 h 604605"/>
              <a:gd name="connsiteX3" fmla="*/ 516116 w 578072"/>
              <a:gd name="connsiteY3" fmla="*/ 532536 h 604605"/>
              <a:gd name="connsiteX4" fmla="*/ 502407 w 578072"/>
              <a:gd name="connsiteY4" fmla="*/ 546388 h 604605"/>
              <a:gd name="connsiteX5" fmla="*/ 454108 w 578072"/>
              <a:gd name="connsiteY5" fmla="*/ 546388 h 604605"/>
              <a:gd name="connsiteX6" fmla="*/ 440399 w 578072"/>
              <a:gd name="connsiteY6" fmla="*/ 532536 h 604605"/>
              <a:gd name="connsiteX7" fmla="*/ 440399 w 578072"/>
              <a:gd name="connsiteY7" fmla="*/ 484453 h 604605"/>
              <a:gd name="connsiteX8" fmla="*/ 454108 w 578072"/>
              <a:gd name="connsiteY8" fmla="*/ 470601 h 604605"/>
              <a:gd name="connsiteX9" fmla="*/ 351030 w 578072"/>
              <a:gd name="connsiteY9" fmla="*/ 470601 h 604605"/>
              <a:gd name="connsiteX10" fmla="*/ 399170 w 578072"/>
              <a:gd name="connsiteY10" fmla="*/ 470601 h 604605"/>
              <a:gd name="connsiteX11" fmla="*/ 412879 w 578072"/>
              <a:gd name="connsiteY11" fmla="*/ 484453 h 604605"/>
              <a:gd name="connsiteX12" fmla="*/ 412879 w 578072"/>
              <a:gd name="connsiteY12" fmla="*/ 532536 h 604605"/>
              <a:gd name="connsiteX13" fmla="*/ 399170 w 578072"/>
              <a:gd name="connsiteY13" fmla="*/ 546388 h 604605"/>
              <a:gd name="connsiteX14" fmla="*/ 351030 w 578072"/>
              <a:gd name="connsiteY14" fmla="*/ 546388 h 604605"/>
              <a:gd name="connsiteX15" fmla="*/ 337162 w 578072"/>
              <a:gd name="connsiteY15" fmla="*/ 532536 h 604605"/>
              <a:gd name="connsiteX16" fmla="*/ 337162 w 578072"/>
              <a:gd name="connsiteY16" fmla="*/ 484453 h 604605"/>
              <a:gd name="connsiteX17" fmla="*/ 351030 w 578072"/>
              <a:gd name="connsiteY17" fmla="*/ 470601 h 604605"/>
              <a:gd name="connsiteX18" fmla="*/ 178960 w 578072"/>
              <a:gd name="connsiteY18" fmla="*/ 470601 h 604605"/>
              <a:gd name="connsiteX19" fmla="*/ 227055 w 578072"/>
              <a:gd name="connsiteY19" fmla="*/ 470601 h 604605"/>
              <a:gd name="connsiteX20" fmla="*/ 240910 w 578072"/>
              <a:gd name="connsiteY20" fmla="*/ 484453 h 604605"/>
              <a:gd name="connsiteX21" fmla="*/ 240910 w 578072"/>
              <a:gd name="connsiteY21" fmla="*/ 532536 h 604605"/>
              <a:gd name="connsiteX22" fmla="*/ 227055 w 578072"/>
              <a:gd name="connsiteY22" fmla="*/ 546388 h 604605"/>
              <a:gd name="connsiteX23" fmla="*/ 178960 w 578072"/>
              <a:gd name="connsiteY23" fmla="*/ 546388 h 604605"/>
              <a:gd name="connsiteX24" fmla="*/ 165264 w 578072"/>
              <a:gd name="connsiteY24" fmla="*/ 532536 h 604605"/>
              <a:gd name="connsiteX25" fmla="*/ 165264 w 578072"/>
              <a:gd name="connsiteY25" fmla="*/ 484453 h 604605"/>
              <a:gd name="connsiteX26" fmla="*/ 178960 w 578072"/>
              <a:gd name="connsiteY26" fmla="*/ 470601 h 604605"/>
              <a:gd name="connsiteX27" fmla="*/ 75723 w 578072"/>
              <a:gd name="connsiteY27" fmla="*/ 470601 h 604605"/>
              <a:gd name="connsiteX28" fmla="*/ 123977 w 578072"/>
              <a:gd name="connsiteY28" fmla="*/ 470601 h 604605"/>
              <a:gd name="connsiteX29" fmla="*/ 137673 w 578072"/>
              <a:gd name="connsiteY29" fmla="*/ 484453 h 604605"/>
              <a:gd name="connsiteX30" fmla="*/ 137673 w 578072"/>
              <a:gd name="connsiteY30" fmla="*/ 532536 h 604605"/>
              <a:gd name="connsiteX31" fmla="*/ 123977 w 578072"/>
              <a:gd name="connsiteY31" fmla="*/ 546388 h 604605"/>
              <a:gd name="connsiteX32" fmla="*/ 75723 w 578072"/>
              <a:gd name="connsiteY32" fmla="*/ 546388 h 604605"/>
              <a:gd name="connsiteX33" fmla="*/ 62027 w 578072"/>
              <a:gd name="connsiteY33" fmla="*/ 532536 h 604605"/>
              <a:gd name="connsiteX34" fmla="*/ 62027 w 578072"/>
              <a:gd name="connsiteY34" fmla="*/ 484453 h 604605"/>
              <a:gd name="connsiteX35" fmla="*/ 75723 w 578072"/>
              <a:gd name="connsiteY35" fmla="*/ 470601 h 604605"/>
              <a:gd name="connsiteX36" fmla="*/ 454108 w 578072"/>
              <a:gd name="connsiteY36" fmla="*/ 367505 h 604605"/>
              <a:gd name="connsiteX37" fmla="*/ 502407 w 578072"/>
              <a:gd name="connsiteY37" fmla="*/ 367505 h 604605"/>
              <a:gd name="connsiteX38" fmla="*/ 516116 w 578072"/>
              <a:gd name="connsiteY38" fmla="*/ 381357 h 604605"/>
              <a:gd name="connsiteX39" fmla="*/ 516116 w 578072"/>
              <a:gd name="connsiteY39" fmla="*/ 429440 h 604605"/>
              <a:gd name="connsiteX40" fmla="*/ 502407 w 578072"/>
              <a:gd name="connsiteY40" fmla="*/ 443292 h 604605"/>
              <a:gd name="connsiteX41" fmla="*/ 454108 w 578072"/>
              <a:gd name="connsiteY41" fmla="*/ 443292 h 604605"/>
              <a:gd name="connsiteX42" fmla="*/ 440399 w 578072"/>
              <a:gd name="connsiteY42" fmla="*/ 429440 h 604605"/>
              <a:gd name="connsiteX43" fmla="*/ 440399 w 578072"/>
              <a:gd name="connsiteY43" fmla="*/ 381357 h 604605"/>
              <a:gd name="connsiteX44" fmla="*/ 454108 w 578072"/>
              <a:gd name="connsiteY44" fmla="*/ 367505 h 604605"/>
              <a:gd name="connsiteX45" fmla="*/ 351030 w 578072"/>
              <a:gd name="connsiteY45" fmla="*/ 367505 h 604605"/>
              <a:gd name="connsiteX46" fmla="*/ 399170 w 578072"/>
              <a:gd name="connsiteY46" fmla="*/ 367505 h 604605"/>
              <a:gd name="connsiteX47" fmla="*/ 412879 w 578072"/>
              <a:gd name="connsiteY47" fmla="*/ 381357 h 604605"/>
              <a:gd name="connsiteX48" fmla="*/ 412879 w 578072"/>
              <a:gd name="connsiteY48" fmla="*/ 429440 h 604605"/>
              <a:gd name="connsiteX49" fmla="*/ 399170 w 578072"/>
              <a:gd name="connsiteY49" fmla="*/ 443292 h 604605"/>
              <a:gd name="connsiteX50" fmla="*/ 351030 w 578072"/>
              <a:gd name="connsiteY50" fmla="*/ 443292 h 604605"/>
              <a:gd name="connsiteX51" fmla="*/ 337162 w 578072"/>
              <a:gd name="connsiteY51" fmla="*/ 429440 h 604605"/>
              <a:gd name="connsiteX52" fmla="*/ 337162 w 578072"/>
              <a:gd name="connsiteY52" fmla="*/ 381357 h 604605"/>
              <a:gd name="connsiteX53" fmla="*/ 351030 w 578072"/>
              <a:gd name="connsiteY53" fmla="*/ 367505 h 604605"/>
              <a:gd name="connsiteX54" fmla="*/ 178960 w 578072"/>
              <a:gd name="connsiteY54" fmla="*/ 367505 h 604605"/>
              <a:gd name="connsiteX55" fmla="*/ 227055 w 578072"/>
              <a:gd name="connsiteY55" fmla="*/ 367505 h 604605"/>
              <a:gd name="connsiteX56" fmla="*/ 240910 w 578072"/>
              <a:gd name="connsiteY56" fmla="*/ 381357 h 604605"/>
              <a:gd name="connsiteX57" fmla="*/ 240910 w 578072"/>
              <a:gd name="connsiteY57" fmla="*/ 429440 h 604605"/>
              <a:gd name="connsiteX58" fmla="*/ 227055 w 578072"/>
              <a:gd name="connsiteY58" fmla="*/ 443292 h 604605"/>
              <a:gd name="connsiteX59" fmla="*/ 178960 w 578072"/>
              <a:gd name="connsiteY59" fmla="*/ 443292 h 604605"/>
              <a:gd name="connsiteX60" fmla="*/ 165264 w 578072"/>
              <a:gd name="connsiteY60" fmla="*/ 429440 h 604605"/>
              <a:gd name="connsiteX61" fmla="*/ 165264 w 578072"/>
              <a:gd name="connsiteY61" fmla="*/ 381357 h 604605"/>
              <a:gd name="connsiteX62" fmla="*/ 178960 w 578072"/>
              <a:gd name="connsiteY62" fmla="*/ 367505 h 604605"/>
              <a:gd name="connsiteX63" fmla="*/ 75723 w 578072"/>
              <a:gd name="connsiteY63" fmla="*/ 367505 h 604605"/>
              <a:gd name="connsiteX64" fmla="*/ 123977 w 578072"/>
              <a:gd name="connsiteY64" fmla="*/ 367505 h 604605"/>
              <a:gd name="connsiteX65" fmla="*/ 137673 w 578072"/>
              <a:gd name="connsiteY65" fmla="*/ 381357 h 604605"/>
              <a:gd name="connsiteX66" fmla="*/ 137673 w 578072"/>
              <a:gd name="connsiteY66" fmla="*/ 429440 h 604605"/>
              <a:gd name="connsiteX67" fmla="*/ 123977 w 578072"/>
              <a:gd name="connsiteY67" fmla="*/ 443292 h 604605"/>
              <a:gd name="connsiteX68" fmla="*/ 75723 w 578072"/>
              <a:gd name="connsiteY68" fmla="*/ 443292 h 604605"/>
              <a:gd name="connsiteX69" fmla="*/ 62027 w 578072"/>
              <a:gd name="connsiteY69" fmla="*/ 429440 h 604605"/>
              <a:gd name="connsiteX70" fmla="*/ 62027 w 578072"/>
              <a:gd name="connsiteY70" fmla="*/ 381357 h 604605"/>
              <a:gd name="connsiteX71" fmla="*/ 75723 w 578072"/>
              <a:gd name="connsiteY71" fmla="*/ 367505 h 604605"/>
              <a:gd name="connsiteX72" fmla="*/ 178960 w 578072"/>
              <a:gd name="connsiteY72" fmla="*/ 264409 h 604605"/>
              <a:gd name="connsiteX73" fmla="*/ 227055 w 578072"/>
              <a:gd name="connsiteY73" fmla="*/ 264409 h 604605"/>
              <a:gd name="connsiteX74" fmla="*/ 240910 w 578072"/>
              <a:gd name="connsiteY74" fmla="*/ 278248 h 604605"/>
              <a:gd name="connsiteX75" fmla="*/ 240910 w 578072"/>
              <a:gd name="connsiteY75" fmla="*/ 326287 h 604605"/>
              <a:gd name="connsiteX76" fmla="*/ 227055 w 578072"/>
              <a:gd name="connsiteY76" fmla="*/ 340126 h 604605"/>
              <a:gd name="connsiteX77" fmla="*/ 178960 w 578072"/>
              <a:gd name="connsiteY77" fmla="*/ 340126 h 604605"/>
              <a:gd name="connsiteX78" fmla="*/ 165264 w 578072"/>
              <a:gd name="connsiteY78" fmla="*/ 326287 h 604605"/>
              <a:gd name="connsiteX79" fmla="*/ 165264 w 578072"/>
              <a:gd name="connsiteY79" fmla="*/ 278248 h 604605"/>
              <a:gd name="connsiteX80" fmla="*/ 178960 w 578072"/>
              <a:gd name="connsiteY80" fmla="*/ 264409 h 604605"/>
              <a:gd name="connsiteX81" fmla="*/ 75723 w 578072"/>
              <a:gd name="connsiteY81" fmla="*/ 264409 h 604605"/>
              <a:gd name="connsiteX82" fmla="*/ 123977 w 578072"/>
              <a:gd name="connsiteY82" fmla="*/ 264409 h 604605"/>
              <a:gd name="connsiteX83" fmla="*/ 137673 w 578072"/>
              <a:gd name="connsiteY83" fmla="*/ 278248 h 604605"/>
              <a:gd name="connsiteX84" fmla="*/ 137673 w 578072"/>
              <a:gd name="connsiteY84" fmla="*/ 326287 h 604605"/>
              <a:gd name="connsiteX85" fmla="*/ 123977 w 578072"/>
              <a:gd name="connsiteY85" fmla="*/ 340126 h 604605"/>
              <a:gd name="connsiteX86" fmla="*/ 75723 w 578072"/>
              <a:gd name="connsiteY86" fmla="*/ 340126 h 604605"/>
              <a:gd name="connsiteX87" fmla="*/ 62027 w 578072"/>
              <a:gd name="connsiteY87" fmla="*/ 326287 h 604605"/>
              <a:gd name="connsiteX88" fmla="*/ 62027 w 578072"/>
              <a:gd name="connsiteY88" fmla="*/ 278248 h 604605"/>
              <a:gd name="connsiteX89" fmla="*/ 75723 w 578072"/>
              <a:gd name="connsiteY89" fmla="*/ 264409 h 604605"/>
              <a:gd name="connsiteX90" fmla="*/ 446961 w 578072"/>
              <a:gd name="connsiteY90" fmla="*/ 242816 h 604605"/>
              <a:gd name="connsiteX91" fmla="*/ 459874 w 578072"/>
              <a:gd name="connsiteY91" fmla="*/ 263633 h 604605"/>
              <a:gd name="connsiteX92" fmla="*/ 446961 w 578072"/>
              <a:gd name="connsiteY92" fmla="*/ 282544 h 604605"/>
              <a:gd name="connsiteX93" fmla="*/ 302739 w 578072"/>
              <a:gd name="connsiteY93" fmla="*/ 221476 h 604605"/>
              <a:gd name="connsiteX94" fmla="*/ 302739 w 578072"/>
              <a:gd name="connsiteY94" fmla="*/ 577080 h 604605"/>
              <a:gd name="connsiteX95" fmla="*/ 550507 w 578072"/>
              <a:gd name="connsiteY95" fmla="*/ 577080 h 604605"/>
              <a:gd name="connsiteX96" fmla="*/ 550507 w 578072"/>
              <a:gd name="connsiteY96" fmla="*/ 345102 h 604605"/>
              <a:gd name="connsiteX97" fmla="*/ 507486 w 578072"/>
              <a:gd name="connsiteY97" fmla="*/ 323623 h 604605"/>
              <a:gd name="connsiteX98" fmla="*/ 442796 w 578072"/>
              <a:gd name="connsiteY98" fmla="*/ 344307 h 604605"/>
              <a:gd name="connsiteX99" fmla="*/ 330623 w 578072"/>
              <a:gd name="connsiteY99" fmla="*/ 235319 h 604605"/>
              <a:gd name="connsiteX100" fmla="*/ 437576 w 578072"/>
              <a:gd name="connsiteY100" fmla="*/ 171827 h 604605"/>
              <a:gd name="connsiteX101" fmla="*/ 437576 w 578072"/>
              <a:gd name="connsiteY101" fmla="*/ 206969 h 604605"/>
              <a:gd name="connsiteX102" fmla="*/ 425298 w 578072"/>
              <a:gd name="connsiteY102" fmla="*/ 187887 h 604605"/>
              <a:gd name="connsiteX103" fmla="*/ 437576 w 578072"/>
              <a:gd name="connsiteY103" fmla="*/ 171827 h 604605"/>
              <a:gd name="connsiteX104" fmla="*/ 178960 w 578072"/>
              <a:gd name="connsiteY104" fmla="*/ 161313 h 604605"/>
              <a:gd name="connsiteX105" fmla="*/ 227055 w 578072"/>
              <a:gd name="connsiteY105" fmla="*/ 161313 h 604605"/>
              <a:gd name="connsiteX106" fmla="*/ 240910 w 578072"/>
              <a:gd name="connsiteY106" fmla="*/ 175152 h 604605"/>
              <a:gd name="connsiteX107" fmla="*/ 240910 w 578072"/>
              <a:gd name="connsiteY107" fmla="*/ 223191 h 604605"/>
              <a:gd name="connsiteX108" fmla="*/ 227055 w 578072"/>
              <a:gd name="connsiteY108" fmla="*/ 237030 h 604605"/>
              <a:gd name="connsiteX109" fmla="*/ 178960 w 578072"/>
              <a:gd name="connsiteY109" fmla="*/ 237030 h 604605"/>
              <a:gd name="connsiteX110" fmla="*/ 165264 w 578072"/>
              <a:gd name="connsiteY110" fmla="*/ 223191 h 604605"/>
              <a:gd name="connsiteX111" fmla="*/ 165264 w 578072"/>
              <a:gd name="connsiteY111" fmla="*/ 175152 h 604605"/>
              <a:gd name="connsiteX112" fmla="*/ 178960 w 578072"/>
              <a:gd name="connsiteY112" fmla="*/ 161313 h 604605"/>
              <a:gd name="connsiteX113" fmla="*/ 75723 w 578072"/>
              <a:gd name="connsiteY113" fmla="*/ 161313 h 604605"/>
              <a:gd name="connsiteX114" fmla="*/ 123977 w 578072"/>
              <a:gd name="connsiteY114" fmla="*/ 161313 h 604605"/>
              <a:gd name="connsiteX115" fmla="*/ 137673 w 578072"/>
              <a:gd name="connsiteY115" fmla="*/ 175152 h 604605"/>
              <a:gd name="connsiteX116" fmla="*/ 137673 w 578072"/>
              <a:gd name="connsiteY116" fmla="*/ 223191 h 604605"/>
              <a:gd name="connsiteX117" fmla="*/ 123977 w 578072"/>
              <a:gd name="connsiteY117" fmla="*/ 237030 h 604605"/>
              <a:gd name="connsiteX118" fmla="*/ 75723 w 578072"/>
              <a:gd name="connsiteY118" fmla="*/ 237030 h 604605"/>
              <a:gd name="connsiteX119" fmla="*/ 62027 w 578072"/>
              <a:gd name="connsiteY119" fmla="*/ 223191 h 604605"/>
              <a:gd name="connsiteX120" fmla="*/ 62027 w 578072"/>
              <a:gd name="connsiteY120" fmla="*/ 175152 h 604605"/>
              <a:gd name="connsiteX121" fmla="*/ 75723 w 578072"/>
              <a:gd name="connsiteY121" fmla="*/ 161313 h 604605"/>
              <a:gd name="connsiteX122" fmla="*/ 442318 w 578072"/>
              <a:gd name="connsiteY122" fmla="*/ 141287 h 604605"/>
              <a:gd name="connsiteX123" fmla="*/ 437537 w 578072"/>
              <a:gd name="connsiteY123" fmla="*/ 146855 h 604605"/>
              <a:gd name="connsiteX124" fmla="*/ 437537 w 578072"/>
              <a:gd name="connsiteY124" fmla="*/ 152106 h 604605"/>
              <a:gd name="connsiteX125" fmla="*/ 401846 w 578072"/>
              <a:gd name="connsiteY125" fmla="*/ 190610 h 604605"/>
              <a:gd name="connsiteX126" fmla="*/ 424472 w 578072"/>
              <a:gd name="connsiteY126" fmla="*/ 229432 h 604605"/>
              <a:gd name="connsiteX127" fmla="*/ 437537 w 578072"/>
              <a:gd name="connsiteY127" fmla="*/ 237864 h 604605"/>
              <a:gd name="connsiteX128" fmla="*/ 437537 w 578072"/>
              <a:gd name="connsiteY128" fmla="*/ 282573 h 604605"/>
              <a:gd name="connsiteX129" fmla="*/ 423835 w 578072"/>
              <a:gd name="connsiteY129" fmla="*/ 265390 h 604605"/>
              <a:gd name="connsiteX130" fmla="*/ 411725 w 578072"/>
              <a:gd name="connsiteY130" fmla="*/ 251866 h 604605"/>
              <a:gd name="connsiteX131" fmla="*/ 400412 w 578072"/>
              <a:gd name="connsiteY131" fmla="*/ 265708 h 604605"/>
              <a:gd name="connsiteX132" fmla="*/ 437537 w 578072"/>
              <a:gd name="connsiteY132" fmla="*/ 302303 h 604605"/>
              <a:gd name="connsiteX133" fmla="*/ 437537 w 578072"/>
              <a:gd name="connsiteY133" fmla="*/ 317895 h 604605"/>
              <a:gd name="connsiteX134" fmla="*/ 442318 w 578072"/>
              <a:gd name="connsiteY134" fmla="*/ 323145 h 604605"/>
              <a:gd name="connsiteX135" fmla="*/ 446938 w 578072"/>
              <a:gd name="connsiteY135" fmla="*/ 317895 h 604605"/>
              <a:gd name="connsiteX136" fmla="*/ 446938 w 578072"/>
              <a:gd name="connsiteY136" fmla="*/ 302303 h 604605"/>
              <a:gd name="connsiteX137" fmla="*/ 484860 w 578072"/>
              <a:gd name="connsiteY137" fmla="*/ 258866 h 604605"/>
              <a:gd name="connsiteX138" fmla="*/ 458888 w 578072"/>
              <a:gd name="connsiteY138" fmla="*/ 219090 h 604605"/>
              <a:gd name="connsiteX139" fmla="*/ 446938 w 578072"/>
              <a:gd name="connsiteY139" fmla="*/ 212089 h 604605"/>
              <a:gd name="connsiteX140" fmla="*/ 446938 w 578072"/>
              <a:gd name="connsiteY140" fmla="*/ 171835 h 604605"/>
              <a:gd name="connsiteX141" fmla="*/ 457773 w 578072"/>
              <a:gd name="connsiteY141" fmla="*/ 182813 h 604605"/>
              <a:gd name="connsiteX142" fmla="*/ 469723 w 578072"/>
              <a:gd name="connsiteY142" fmla="*/ 194906 h 604605"/>
              <a:gd name="connsiteX143" fmla="*/ 481036 w 578072"/>
              <a:gd name="connsiteY143" fmla="*/ 182973 h 604605"/>
              <a:gd name="connsiteX144" fmla="*/ 446938 w 578072"/>
              <a:gd name="connsiteY144" fmla="*/ 152106 h 604605"/>
              <a:gd name="connsiteX145" fmla="*/ 446938 w 578072"/>
              <a:gd name="connsiteY145" fmla="*/ 146855 h 604605"/>
              <a:gd name="connsiteX146" fmla="*/ 442318 w 578072"/>
              <a:gd name="connsiteY146" fmla="*/ 141287 h 604605"/>
              <a:gd name="connsiteX147" fmla="*/ 178960 w 578072"/>
              <a:gd name="connsiteY147" fmla="*/ 58217 h 604605"/>
              <a:gd name="connsiteX148" fmla="*/ 227055 w 578072"/>
              <a:gd name="connsiteY148" fmla="*/ 58217 h 604605"/>
              <a:gd name="connsiteX149" fmla="*/ 240910 w 578072"/>
              <a:gd name="connsiteY149" fmla="*/ 72056 h 604605"/>
              <a:gd name="connsiteX150" fmla="*/ 240910 w 578072"/>
              <a:gd name="connsiteY150" fmla="*/ 120095 h 604605"/>
              <a:gd name="connsiteX151" fmla="*/ 227055 w 578072"/>
              <a:gd name="connsiteY151" fmla="*/ 133934 h 604605"/>
              <a:gd name="connsiteX152" fmla="*/ 178960 w 578072"/>
              <a:gd name="connsiteY152" fmla="*/ 133934 h 604605"/>
              <a:gd name="connsiteX153" fmla="*/ 165264 w 578072"/>
              <a:gd name="connsiteY153" fmla="*/ 120095 h 604605"/>
              <a:gd name="connsiteX154" fmla="*/ 165264 w 578072"/>
              <a:gd name="connsiteY154" fmla="*/ 72056 h 604605"/>
              <a:gd name="connsiteX155" fmla="*/ 178960 w 578072"/>
              <a:gd name="connsiteY155" fmla="*/ 58217 h 604605"/>
              <a:gd name="connsiteX156" fmla="*/ 75723 w 578072"/>
              <a:gd name="connsiteY156" fmla="*/ 58217 h 604605"/>
              <a:gd name="connsiteX157" fmla="*/ 123977 w 578072"/>
              <a:gd name="connsiteY157" fmla="*/ 58217 h 604605"/>
              <a:gd name="connsiteX158" fmla="*/ 137673 w 578072"/>
              <a:gd name="connsiteY158" fmla="*/ 72056 h 604605"/>
              <a:gd name="connsiteX159" fmla="*/ 137673 w 578072"/>
              <a:gd name="connsiteY159" fmla="*/ 120095 h 604605"/>
              <a:gd name="connsiteX160" fmla="*/ 123977 w 578072"/>
              <a:gd name="connsiteY160" fmla="*/ 133934 h 604605"/>
              <a:gd name="connsiteX161" fmla="*/ 75723 w 578072"/>
              <a:gd name="connsiteY161" fmla="*/ 133934 h 604605"/>
              <a:gd name="connsiteX162" fmla="*/ 62027 w 578072"/>
              <a:gd name="connsiteY162" fmla="*/ 120095 h 604605"/>
              <a:gd name="connsiteX163" fmla="*/ 62027 w 578072"/>
              <a:gd name="connsiteY163" fmla="*/ 72056 h 604605"/>
              <a:gd name="connsiteX164" fmla="*/ 75723 w 578072"/>
              <a:gd name="connsiteY164" fmla="*/ 58217 h 604605"/>
              <a:gd name="connsiteX165" fmla="*/ 27565 w 578072"/>
              <a:gd name="connsiteY165" fmla="*/ 27525 h 604605"/>
              <a:gd name="connsiteX166" fmla="*/ 27565 w 578072"/>
              <a:gd name="connsiteY166" fmla="*/ 577080 h 604605"/>
              <a:gd name="connsiteX167" fmla="*/ 275333 w 578072"/>
              <a:gd name="connsiteY167" fmla="*/ 577080 h 604605"/>
              <a:gd name="connsiteX168" fmla="*/ 275333 w 578072"/>
              <a:gd name="connsiteY168" fmla="*/ 27525 h 604605"/>
              <a:gd name="connsiteX169" fmla="*/ 13862 w 578072"/>
              <a:gd name="connsiteY169" fmla="*/ 0 h 604605"/>
              <a:gd name="connsiteX170" fmla="*/ 289036 w 578072"/>
              <a:gd name="connsiteY170" fmla="*/ 0 h 604605"/>
              <a:gd name="connsiteX171" fmla="*/ 302739 w 578072"/>
              <a:gd name="connsiteY171" fmla="*/ 13683 h 604605"/>
              <a:gd name="connsiteX172" fmla="*/ 302739 w 578072"/>
              <a:gd name="connsiteY172" fmla="*/ 190769 h 604605"/>
              <a:gd name="connsiteX173" fmla="*/ 333650 w 578072"/>
              <a:gd name="connsiteY173" fmla="*/ 206043 h 604605"/>
              <a:gd name="connsiteX174" fmla="*/ 442796 w 578072"/>
              <a:gd name="connsiteY174" fmla="*/ 120125 h 604605"/>
              <a:gd name="connsiteX175" fmla="*/ 554968 w 578072"/>
              <a:gd name="connsiteY175" fmla="*/ 232296 h 604605"/>
              <a:gd name="connsiteX176" fmla="*/ 529156 w 578072"/>
              <a:gd name="connsiteY176" fmla="*/ 303734 h 604605"/>
              <a:gd name="connsiteX177" fmla="*/ 570424 w 578072"/>
              <a:gd name="connsiteY177" fmla="*/ 324259 h 604605"/>
              <a:gd name="connsiteX178" fmla="*/ 578072 w 578072"/>
              <a:gd name="connsiteY178" fmla="*/ 336670 h 604605"/>
              <a:gd name="connsiteX179" fmla="*/ 578072 w 578072"/>
              <a:gd name="connsiteY179" fmla="*/ 590922 h 604605"/>
              <a:gd name="connsiteX180" fmla="*/ 564210 w 578072"/>
              <a:gd name="connsiteY180" fmla="*/ 604605 h 604605"/>
              <a:gd name="connsiteX181" fmla="*/ 13862 w 578072"/>
              <a:gd name="connsiteY181" fmla="*/ 604605 h 604605"/>
              <a:gd name="connsiteX182" fmla="*/ 0 w 578072"/>
              <a:gd name="connsiteY182" fmla="*/ 590922 h 604605"/>
              <a:gd name="connsiteX183" fmla="*/ 0 w 578072"/>
              <a:gd name="connsiteY183" fmla="*/ 13683 h 604605"/>
              <a:gd name="connsiteX184" fmla="*/ 13862 w 578072"/>
              <a:gd name="connsiteY184" fmla="*/ 0 h 60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78072" h="604605">
                <a:moveTo>
                  <a:pt x="454108" y="470601"/>
                </a:moveTo>
                <a:lnTo>
                  <a:pt x="502407" y="470601"/>
                </a:lnTo>
                <a:cubicBezTo>
                  <a:pt x="509899" y="470601"/>
                  <a:pt x="516116" y="476810"/>
                  <a:pt x="516116" y="484453"/>
                </a:cubicBezTo>
                <a:lnTo>
                  <a:pt x="516116" y="532536"/>
                </a:lnTo>
                <a:cubicBezTo>
                  <a:pt x="516116" y="540179"/>
                  <a:pt x="509899" y="546388"/>
                  <a:pt x="502407" y="546388"/>
                </a:cubicBezTo>
                <a:lnTo>
                  <a:pt x="454108" y="546388"/>
                </a:lnTo>
                <a:cubicBezTo>
                  <a:pt x="446616" y="546388"/>
                  <a:pt x="440399" y="540179"/>
                  <a:pt x="440399" y="532536"/>
                </a:cubicBezTo>
                <a:lnTo>
                  <a:pt x="440399" y="484453"/>
                </a:lnTo>
                <a:cubicBezTo>
                  <a:pt x="440399" y="476810"/>
                  <a:pt x="446616" y="470601"/>
                  <a:pt x="454108" y="470601"/>
                </a:cubicBezTo>
                <a:close/>
                <a:moveTo>
                  <a:pt x="351030" y="470601"/>
                </a:moveTo>
                <a:lnTo>
                  <a:pt x="399170" y="470601"/>
                </a:lnTo>
                <a:cubicBezTo>
                  <a:pt x="406822" y="470601"/>
                  <a:pt x="412879" y="476810"/>
                  <a:pt x="412879" y="484453"/>
                </a:cubicBezTo>
                <a:lnTo>
                  <a:pt x="412879" y="532536"/>
                </a:lnTo>
                <a:cubicBezTo>
                  <a:pt x="412879" y="540179"/>
                  <a:pt x="406822" y="546388"/>
                  <a:pt x="399170" y="546388"/>
                </a:cubicBezTo>
                <a:lnTo>
                  <a:pt x="351030" y="546388"/>
                </a:lnTo>
                <a:cubicBezTo>
                  <a:pt x="343379" y="546388"/>
                  <a:pt x="337162" y="540179"/>
                  <a:pt x="337162" y="532536"/>
                </a:cubicBezTo>
                <a:lnTo>
                  <a:pt x="337162" y="484453"/>
                </a:lnTo>
                <a:cubicBezTo>
                  <a:pt x="337162" y="476810"/>
                  <a:pt x="343379" y="470601"/>
                  <a:pt x="351030" y="470601"/>
                </a:cubicBezTo>
                <a:close/>
                <a:moveTo>
                  <a:pt x="178960" y="470601"/>
                </a:moveTo>
                <a:lnTo>
                  <a:pt x="227055" y="470601"/>
                </a:lnTo>
                <a:cubicBezTo>
                  <a:pt x="234699" y="470601"/>
                  <a:pt x="240910" y="476810"/>
                  <a:pt x="240910" y="484453"/>
                </a:cubicBezTo>
                <a:lnTo>
                  <a:pt x="240910" y="532536"/>
                </a:lnTo>
                <a:cubicBezTo>
                  <a:pt x="240910" y="540179"/>
                  <a:pt x="234699" y="546388"/>
                  <a:pt x="227055" y="546388"/>
                </a:cubicBezTo>
                <a:lnTo>
                  <a:pt x="178960" y="546388"/>
                </a:lnTo>
                <a:cubicBezTo>
                  <a:pt x="171316" y="546388"/>
                  <a:pt x="165264" y="540179"/>
                  <a:pt x="165264" y="532536"/>
                </a:cubicBezTo>
                <a:lnTo>
                  <a:pt x="165264" y="484453"/>
                </a:lnTo>
                <a:cubicBezTo>
                  <a:pt x="165264" y="476810"/>
                  <a:pt x="171316" y="470601"/>
                  <a:pt x="178960" y="470601"/>
                </a:cubicBezTo>
                <a:close/>
                <a:moveTo>
                  <a:pt x="75723" y="470601"/>
                </a:moveTo>
                <a:lnTo>
                  <a:pt x="123977" y="470601"/>
                </a:lnTo>
                <a:cubicBezTo>
                  <a:pt x="131462" y="470601"/>
                  <a:pt x="137673" y="476810"/>
                  <a:pt x="137673" y="484453"/>
                </a:cubicBezTo>
                <a:lnTo>
                  <a:pt x="137673" y="532536"/>
                </a:lnTo>
                <a:cubicBezTo>
                  <a:pt x="137673" y="540179"/>
                  <a:pt x="131462" y="546388"/>
                  <a:pt x="123977" y="546388"/>
                </a:cubicBezTo>
                <a:lnTo>
                  <a:pt x="75723" y="546388"/>
                </a:lnTo>
                <a:cubicBezTo>
                  <a:pt x="68238" y="546388"/>
                  <a:pt x="62027" y="540179"/>
                  <a:pt x="62027" y="532536"/>
                </a:cubicBezTo>
                <a:lnTo>
                  <a:pt x="62027" y="484453"/>
                </a:lnTo>
                <a:cubicBezTo>
                  <a:pt x="62027" y="476810"/>
                  <a:pt x="68238" y="470601"/>
                  <a:pt x="75723" y="470601"/>
                </a:cubicBezTo>
                <a:close/>
                <a:moveTo>
                  <a:pt x="454108" y="367505"/>
                </a:moveTo>
                <a:lnTo>
                  <a:pt x="502407" y="367505"/>
                </a:lnTo>
                <a:cubicBezTo>
                  <a:pt x="509899" y="367505"/>
                  <a:pt x="516116" y="373714"/>
                  <a:pt x="516116" y="381357"/>
                </a:cubicBezTo>
                <a:lnTo>
                  <a:pt x="516116" y="429440"/>
                </a:lnTo>
                <a:cubicBezTo>
                  <a:pt x="516116" y="437083"/>
                  <a:pt x="509899" y="443292"/>
                  <a:pt x="502407" y="443292"/>
                </a:cubicBezTo>
                <a:lnTo>
                  <a:pt x="454108" y="443292"/>
                </a:lnTo>
                <a:cubicBezTo>
                  <a:pt x="446616" y="443292"/>
                  <a:pt x="440399" y="437083"/>
                  <a:pt x="440399" y="429440"/>
                </a:cubicBezTo>
                <a:lnTo>
                  <a:pt x="440399" y="381357"/>
                </a:lnTo>
                <a:cubicBezTo>
                  <a:pt x="440399" y="373714"/>
                  <a:pt x="446616" y="367505"/>
                  <a:pt x="454108" y="367505"/>
                </a:cubicBezTo>
                <a:close/>
                <a:moveTo>
                  <a:pt x="351030" y="367505"/>
                </a:moveTo>
                <a:lnTo>
                  <a:pt x="399170" y="367505"/>
                </a:lnTo>
                <a:cubicBezTo>
                  <a:pt x="406822" y="367505"/>
                  <a:pt x="412879" y="373714"/>
                  <a:pt x="412879" y="381357"/>
                </a:cubicBezTo>
                <a:lnTo>
                  <a:pt x="412879" y="429440"/>
                </a:lnTo>
                <a:cubicBezTo>
                  <a:pt x="412879" y="437083"/>
                  <a:pt x="406822" y="443292"/>
                  <a:pt x="399170" y="443292"/>
                </a:cubicBezTo>
                <a:lnTo>
                  <a:pt x="351030" y="443292"/>
                </a:lnTo>
                <a:cubicBezTo>
                  <a:pt x="343379" y="443292"/>
                  <a:pt x="337162" y="437083"/>
                  <a:pt x="337162" y="429440"/>
                </a:cubicBezTo>
                <a:lnTo>
                  <a:pt x="337162" y="381357"/>
                </a:lnTo>
                <a:cubicBezTo>
                  <a:pt x="337162" y="373714"/>
                  <a:pt x="343379" y="367505"/>
                  <a:pt x="351030" y="367505"/>
                </a:cubicBezTo>
                <a:close/>
                <a:moveTo>
                  <a:pt x="178960" y="367505"/>
                </a:moveTo>
                <a:lnTo>
                  <a:pt x="227055" y="367505"/>
                </a:lnTo>
                <a:cubicBezTo>
                  <a:pt x="234699" y="367505"/>
                  <a:pt x="240910" y="373714"/>
                  <a:pt x="240910" y="381357"/>
                </a:cubicBezTo>
                <a:lnTo>
                  <a:pt x="240910" y="429440"/>
                </a:lnTo>
                <a:cubicBezTo>
                  <a:pt x="240910" y="437083"/>
                  <a:pt x="234699" y="443292"/>
                  <a:pt x="227055" y="443292"/>
                </a:cubicBezTo>
                <a:lnTo>
                  <a:pt x="178960" y="443292"/>
                </a:lnTo>
                <a:cubicBezTo>
                  <a:pt x="171316" y="443292"/>
                  <a:pt x="165264" y="437083"/>
                  <a:pt x="165264" y="429440"/>
                </a:cubicBezTo>
                <a:lnTo>
                  <a:pt x="165264" y="381357"/>
                </a:lnTo>
                <a:cubicBezTo>
                  <a:pt x="165264" y="373714"/>
                  <a:pt x="171316" y="367505"/>
                  <a:pt x="178960" y="367505"/>
                </a:cubicBezTo>
                <a:close/>
                <a:moveTo>
                  <a:pt x="75723" y="367505"/>
                </a:moveTo>
                <a:lnTo>
                  <a:pt x="123977" y="367505"/>
                </a:lnTo>
                <a:cubicBezTo>
                  <a:pt x="131462" y="367505"/>
                  <a:pt x="137673" y="373714"/>
                  <a:pt x="137673" y="381357"/>
                </a:cubicBezTo>
                <a:lnTo>
                  <a:pt x="137673" y="429440"/>
                </a:lnTo>
                <a:cubicBezTo>
                  <a:pt x="137673" y="437083"/>
                  <a:pt x="131462" y="443292"/>
                  <a:pt x="123977" y="443292"/>
                </a:cubicBezTo>
                <a:lnTo>
                  <a:pt x="75723" y="443292"/>
                </a:lnTo>
                <a:cubicBezTo>
                  <a:pt x="68238" y="443292"/>
                  <a:pt x="62027" y="437083"/>
                  <a:pt x="62027" y="429440"/>
                </a:cubicBezTo>
                <a:lnTo>
                  <a:pt x="62027" y="381357"/>
                </a:lnTo>
                <a:cubicBezTo>
                  <a:pt x="62027" y="373714"/>
                  <a:pt x="68238" y="367505"/>
                  <a:pt x="75723" y="367505"/>
                </a:cubicBezTo>
                <a:close/>
                <a:moveTo>
                  <a:pt x="178960" y="264409"/>
                </a:moveTo>
                <a:lnTo>
                  <a:pt x="227055" y="264409"/>
                </a:lnTo>
                <a:cubicBezTo>
                  <a:pt x="234699" y="264409"/>
                  <a:pt x="240910" y="270613"/>
                  <a:pt x="240910" y="278248"/>
                </a:cubicBezTo>
                <a:lnTo>
                  <a:pt x="240910" y="326287"/>
                </a:lnTo>
                <a:cubicBezTo>
                  <a:pt x="240910" y="333922"/>
                  <a:pt x="234699" y="340126"/>
                  <a:pt x="227055" y="340126"/>
                </a:cubicBezTo>
                <a:lnTo>
                  <a:pt x="178960" y="340126"/>
                </a:lnTo>
                <a:cubicBezTo>
                  <a:pt x="171316" y="340126"/>
                  <a:pt x="165264" y="333922"/>
                  <a:pt x="165264" y="326287"/>
                </a:cubicBezTo>
                <a:lnTo>
                  <a:pt x="165264" y="278248"/>
                </a:lnTo>
                <a:cubicBezTo>
                  <a:pt x="165264" y="270613"/>
                  <a:pt x="171316" y="264409"/>
                  <a:pt x="178960" y="264409"/>
                </a:cubicBezTo>
                <a:close/>
                <a:moveTo>
                  <a:pt x="75723" y="264409"/>
                </a:moveTo>
                <a:lnTo>
                  <a:pt x="123977" y="264409"/>
                </a:lnTo>
                <a:cubicBezTo>
                  <a:pt x="131462" y="264409"/>
                  <a:pt x="137673" y="270613"/>
                  <a:pt x="137673" y="278248"/>
                </a:cubicBezTo>
                <a:lnTo>
                  <a:pt x="137673" y="326287"/>
                </a:lnTo>
                <a:cubicBezTo>
                  <a:pt x="137673" y="333922"/>
                  <a:pt x="131462" y="340126"/>
                  <a:pt x="123977" y="340126"/>
                </a:cubicBezTo>
                <a:lnTo>
                  <a:pt x="75723" y="340126"/>
                </a:lnTo>
                <a:cubicBezTo>
                  <a:pt x="68238" y="340126"/>
                  <a:pt x="62027" y="333922"/>
                  <a:pt x="62027" y="326287"/>
                </a:cubicBezTo>
                <a:lnTo>
                  <a:pt x="62027" y="278248"/>
                </a:lnTo>
                <a:cubicBezTo>
                  <a:pt x="62027" y="270613"/>
                  <a:pt x="68238" y="264409"/>
                  <a:pt x="75723" y="264409"/>
                </a:cubicBezTo>
                <a:close/>
                <a:moveTo>
                  <a:pt x="446961" y="242816"/>
                </a:moveTo>
                <a:cubicBezTo>
                  <a:pt x="455570" y="247424"/>
                  <a:pt x="459874" y="253622"/>
                  <a:pt x="459874" y="263633"/>
                </a:cubicBezTo>
                <a:cubicBezTo>
                  <a:pt x="459874" y="272691"/>
                  <a:pt x="455091" y="281273"/>
                  <a:pt x="446961" y="282544"/>
                </a:cubicBezTo>
                <a:close/>
                <a:moveTo>
                  <a:pt x="302739" y="221476"/>
                </a:moveTo>
                <a:lnTo>
                  <a:pt x="302739" y="577080"/>
                </a:lnTo>
                <a:lnTo>
                  <a:pt x="550507" y="577080"/>
                </a:lnTo>
                <a:lnTo>
                  <a:pt x="550507" y="345102"/>
                </a:lnTo>
                <a:lnTo>
                  <a:pt x="507486" y="323623"/>
                </a:lnTo>
                <a:cubicBezTo>
                  <a:pt x="489162" y="336670"/>
                  <a:pt x="466855" y="344307"/>
                  <a:pt x="442796" y="344307"/>
                </a:cubicBezTo>
                <a:cubicBezTo>
                  <a:pt x="381929" y="344307"/>
                  <a:pt x="332216" y="295779"/>
                  <a:pt x="330623" y="235319"/>
                </a:cubicBezTo>
                <a:close/>
                <a:moveTo>
                  <a:pt x="437576" y="171827"/>
                </a:moveTo>
                <a:lnTo>
                  <a:pt x="437576" y="206969"/>
                </a:lnTo>
                <a:cubicBezTo>
                  <a:pt x="427530" y="199018"/>
                  <a:pt x="425298" y="195361"/>
                  <a:pt x="425298" y="187887"/>
                </a:cubicBezTo>
                <a:cubicBezTo>
                  <a:pt x="425298" y="179301"/>
                  <a:pt x="429444" y="173258"/>
                  <a:pt x="437576" y="171827"/>
                </a:cubicBezTo>
                <a:close/>
                <a:moveTo>
                  <a:pt x="178960" y="161313"/>
                </a:moveTo>
                <a:lnTo>
                  <a:pt x="227055" y="161313"/>
                </a:lnTo>
                <a:cubicBezTo>
                  <a:pt x="234699" y="161313"/>
                  <a:pt x="240910" y="167517"/>
                  <a:pt x="240910" y="175152"/>
                </a:cubicBezTo>
                <a:lnTo>
                  <a:pt x="240910" y="223191"/>
                </a:lnTo>
                <a:cubicBezTo>
                  <a:pt x="240910" y="230826"/>
                  <a:pt x="234699" y="237030"/>
                  <a:pt x="227055" y="237030"/>
                </a:cubicBezTo>
                <a:lnTo>
                  <a:pt x="178960" y="237030"/>
                </a:lnTo>
                <a:cubicBezTo>
                  <a:pt x="171316" y="237030"/>
                  <a:pt x="165264" y="230826"/>
                  <a:pt x="165264" y="223191"/>
                </a:cubicBezTo>
                <a:lnTo>
                  <a:pt x="165264" y="175152"/>
                </a:lnTo>
                <a:cubicBezTo>
                  <a:pt x="165264" y="167517"/>
                  <a:pt x="171316" y="161313"/>
                  <a:pt x="178960" y="161313"/>
                </a:cubicBezTo>
                <a:close/>
                <a:moveTo>
                  <a:pt x="75723" y="161313"/>
                </a:moveTo>
                <a:lnTo>
                  <a:pt x="123977" y="161313"/>
                </a:lnTo>
                <a:cubicBezTo>
                  <a:pt x="131462" y="161313"/>
                  <a:pt x="137673" y="167517"/>
                  <a:pt x="137673" y="175152"/>
                </a:cubicBezTo>
                <a:lnTo>
                  <a:pt x="137673" y="223191"/>
                </a:lnTo>
                <a:cubicBezTo>
                  <a:pt x="137673" y="230826"/>
                  <a:pt x="131462" y="237030"/>
                  <a:pt x="123977" y="237030"/>
                </a:cubicBezTo>
                <a:lnTo>
                  <a:pt x="75723" y="237030"/>
                </a:lnTo>
                <a:cubicBezTo>
                  <a:pt x="68238" y="237030"/>
                  <a:pt x="62027" y="230826"/>
                  <a:pt x="62027" y="223191"/>
                </a:cubicBezTo>
                <a:lnTo>
                  <a:pt x="62027" y="175152"/>
                </a:lnTo>
                <a:cubicBezTo>
                  <a:pt x="62027" y="167517"/>
                  <a:pt x="68238" y="161313"/>
                  <a:pt x="75723" y="161313"/>
                </a:cubicBezTo>
                <a:close/>
                <a:moveTo>
                  <a:pt x="442318" y="141287"/>
                </a:moveTo>
                <a:cubicBezTo>
                  <a:pt x="439131" y="141287"/>
                  <a:pt x="437537" y="143514"/>
                  <a:pt x="437537" y="146855"/>
                </a:cubicBezTo>
                <a:lnTo>
                  <a:pt x="437537" y="152106"/>
                </a:lnTo>
                <a:cubicBezTo>
                  <a:pt x="415071" y="152742"/>
                  <a:pt x="401846" y="169130"/>
                  <a:pt x="401846" y="190610"/>
                </a:cubicBezTo>
                <a:cubicBezTo>
                  <a:pt x="401846" y="207793"/>
                  <a:pt x="409813" y="220044"/>
                  <a:pt x="424472" y="229432"/>
                </a:cubicBezTo>
                <a:lnTo>
                  <a:pt x="437537" y="237864"/>
                </a:lnTo>
                <a:lnTo>
                  <a:pt x="437537" y="282573"/>
                </a:lnTo>
                <a:cubicBezTo>
                  <a:pt x="428933" y="281619"/>
                  <a:pt x="424791" y="275413"/>
                  <a:pt x="423835" y="265390"/>
                </a:cubicBezTo>
                <a:cubicBezTo>
                  <a:pt x="422878" y="255843"/>
                  <a:pt x="418895" y="251866"/>
                  <a:pt x="411725" y="251866"/>
                </a:cubicBezTo>
                <a:cubicBezTo>
                  <a:pt x="403917" y="251866"/>
                  <a:pt x="400412" y="258389"/>
                  <a:pt x="400412" y="265708"/>
                </a:cubicBezTo>
                <a:cubicBezTo>
                  <a:pt x="400412" y="286392"/>
                  <a:pt x="416027" y="302303"/>
                  <a:pt x="437537" y="302303"/>
                </a:cubicBezTo>
                <a:lnTo>
                  <a:pt x="437537" y="317895"/>
                </a:lnTo>
                <a:cubicBezTo>
                  <a:pt x="437537" y="320918"/>
                  <a:pt x="439131" y="323145"/>
                  <a:pt x="442318" y="323145"/>
                </a:cubicBezTo>
                <a:cubicBezTo>
                  <a:pt x="445504" y="323145"/>
                  <a:pt x="446938" y="320918"/>
                  <a:pt x="446938" y="317895"/>
                </a:cubicBezTo>
                <a:lnTo>
                  <a:pt x="446938" y="302303"/>
                </a:lnTo>
                <a:cubicBezTo>
                  <a:pt x="471157" y="301030"/>
                  <a:pt x="484860" y="285119"/>
                  <a:pt x="484860" y="258866"/>
                </a:cubicBezTo>
                <a:cubicBezTo>
                  <a:pt x="484860" y="239774"/>
                  <a:pt x="474503" y="228000"/>
                  <a:pt x="458888" y="219090"/>
                </a:cubicBezTo>
                <a:lnTo>
                  <a:pt x="446938" y="212089"/>
                </a:lnTo>
                <a:lnTo>
                  <a:pt x="446938" y="171835"/>
                </a:lnTo>
                <a:cubicBezTo>
                  <a:pt x="451559" y="171835"/>
                  <a:pt x="456020" y="175017"/>
                  <a:pt x="457773" y="182813"/>
                </a:cubicBezTo>
                <a:cubicBezTo>
                  <a:pt x="459048" y="189655"/>
                  <a:pt x="460960" y="194906"/>
                  <a:pt x="469723" y="194906"/>
                </a:cubicBezTo>
                <a:cubicBezTo>
                  <a:pt x="476575" y="194906"/>
                  <a:pt x="481036" y="189655"/>
                  <a:pt x="481036" y="182973"/>
                </a:cubicBezTo>
                <a:cubicBezTo>
                  <a:pt x="481036" y="164357"/>
                  <a:pt x="465581" y="152106"/>
                  <a:pt x="446938" y="152106"/>
                </a:cubicBezTo>
                <a:lnTo>
                  <a:pt x="446938" y="146855"/>
                </a:lnTo>
                <a:cubicBezTo>
                  <a:pt x="446938" y="143514"/>
                  <a:pt x="445504" y="141287"/>
                  <a:pt x="442318" y="141287"/>
                </a:cubicBezTo>
                <a:close/>
                <a:moveTo>
                  <a:pt x="178960" y="58217"/>
                </a:moveTo>
                <a:lnTo>
                  <a:pt x="227055" y="58217"/>
                </a:lnTo>
                <a:cubicBezTo>
                  <a:pt x="234699" y="58217"/>
                  <a:pt x="240910" y="64421"/>
                  <a:pt x="240910" y="72056"/>
                </a:cubicBezTo>
                <a:lnTo>
                  <a:pt x="240910" y="120095"/>
                </a:lnTo>
                <a:cubicBezTo>
                  <a:pt x="240910" y="127730"/>
                  <a:pt x="234699" y="133934"/>
                  <a:pt x="227055" y="133934"/>
                </a:cubicBezTo>
                <a:lnTo>
                  <a:pt x="178960" y="133934"/>
                </a:lnTo>
                <a:cubicBezTo>
                  <a:pt x="171316" y="133934"/>
                  <a:pt x="165264" y="127730"/>
                  <a:pt x="165264" y="120095"/>
                </a:cubicBezTo>
                <a:lnTo>
                  <a:pt x="165264" y="72056"/>
                </a:lnTo>
                <a:cubicBezTo>
                  <a:pt x="165264" y="64421"/>
                  <a:pt x="171316" y="58217"/>
                  <a:pt x="178960" y="58217"/>
                </a:cubicBezTo>
                <a:close/>
                <a:moveTo>
                  <a:pt x="75723" y="58217"/>
                </a:moveTo>
                <a:lnTo>
                  <a:pt x="123977" y="58217"/>
                </a:lnTo>
                <a:cubicBezTo>
                  <a:pt x="131462" y="58217"/>
                  <a:pt x="137673" y="64421"/>
                  <a:pt x="137673" y="72056"/>
                </a:cubicBezTo>
                <a:lnTo>
                  <a:pt x="137673" y="120095"/>
                </a:lnTo>
                <a:cubicBezTo>
                  <a:pt x="137673" y="127730"/>
                  <a:pt x="131462" y="133934"/>
                  <a:pt x="123977" y="133934"/>
                </a:cubicBezTo>
                <a:lnTo>
                  <a:pt x="75723" y="133934"/>
                </a:lnTo>
                <a:cubicBezTo>
                  <a:pt x="68238" y="133934"/>
                  <a:pt x="62027" y="127730"/>
                  <a:pt x="62027" y="120095"/>
                </a:cubicBezTo>
                <a:lnTo>
                  <a:pt x="62027" y="72056"/>
                </a:lnTo>
                <a:cubicBezTo>
                  <a:pt x="62027" y="64421"/>
                  <a:pt x="68238" y="58217"/>
                  <a:pt x="75723" y="58217"/>
                </a:cubicBezTo>
                <a:close/>
                <a:moveTo>
                  <a:pt x="27565" y="27525"/>
                </a:moveTo>
                <a:lnTo>
                  <a:pt x="27565" y="577080"/>
                </a:lnTo>
                <a:lnTo>
                  <a:pt x="275333" y="577080"/>
                </a:lnTo>
                <a:lnTo>
                  <a:pt x="275333" y="27525"/>
                </a:lnTo>
                <a:close/>
                <a:moveTo>
                  <a:pt x="13862" y="0"/>
                </a:moveTo>
                <a:lnTo>
                  <a:pt x="289036" y="0"/>
                </a:lnTo>
                <a:cubicBezTo>
                  <a:pt x="296684" y="0"/>
                  <a:pt x="302739" y="6205"/>
                  <a:pt x="302739" y="13683"/>
                </a:cubicBezTo>
                <a:lnTo>
                  <a:pt x="302739" y="190769"/>
                </a:lnTo>
                <a:lnTo>
                  <a:pt x="333650" y="206043"/>
                </a:lnTo>
                <a:cubicBezTo>
                  <a:pt x="345441" y="156879"/>
                  <a:pt x="389896" y="120125"/>
                  <a:pt x="442796" y="120125"/>
                </a:cubicBezTo>
                <a:cubicBezTo>
                  <a:pt x="504618" y="120125"/>
                  <a:pt x="554968" y="170403"/>
                  <a:pt x="554968" y="232296"/>
                </a:cubicBezTo>
                <a:cubicBezTo>
                  <a:pt x="554968" y="259344"/>
                  <a:pt x="545249" y="284323"/>
                  <a:pt x="529156" y="303734"/>
                </a:cubicBezTo>
                <a:lnTo>
                  <a:pt x="570424" y="324259"/>
                </a:lnTo>
                <a:cubicBezTo>
                  <a:pt x="575045" y="326646"/>
                  <a:pt x="578072" y="331419"/>
                  <a:pt x="578072" y="336670"/>
                </a:cubicBezTo>
                <a:lnTo>
                  <a:pt x="578072" y="590922"/>
                </a:lnTo>
                <a:cubicBezTo>
                  <a:pt x="578072" y="598400"/>
                  <a:pt x="571858" y="604605"/>
                  <a:pt x="564210" y="604605"/>
                </a:cubicBezTo>
                <a:lnTo>
                  <a:pt x="13862" y="604605"/>
                </a:lnTo>
                <a:cubicBezTo>
                  <a:pt x="6214" y="604605"/>
                  <a:pt x="0" y="598400"/>
                  <a:pt x="0" y="590922"/>
                </a:cubicBezTo>
                <a:lnTo>
                  <a:pt x="0" y="13683"/>
                </a:lnTo>
                <a:cubicBezTo>
                  <a:pt x="0" y="6205"/>
                  <a:pt x="6214" y="0"/>
                  <a:pt x="138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28" name="椭圆 1"/>
          <p:cNvSpPr>
            <a:spLocks noChangeArrowheads="1"/>
          </p:cNvSpPr>
          <p:nvPr/>
        </p:nvSpPr>
        <p:spPr bwMode="auto">
          <a:xfrm>
            <a:off x="6324907" y="1374952"/>
            <a:ext cx="723339" cy="723339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990" dirty="0">
              <a:solidFill>
                <a:schemeClr val="bg1">
                  <a:lumMod val="95000"/>
                </a:schemeClr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29" name="TextBox 32"/>
          <p:cNvSpPr txBox="1">
            <a:spLocks noChangeArrowheads="1"/>
          </p:cNvSpPr>
          <p:nvPr/>
        </p:nvSpPr>
        <p:spPr bwMode="auto">
          <a:xfrm>
            <a:off x="6387711" y="1452645"/>
            <a:ext cx="636713" cy="5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180" dirty="0">
                <a:solidFill>
                  <a:schemeClr val="bg1">
                    <a:lumMod val="9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01</a:t>
            </a:r>
            <a:endParaRPr lang="zh-CN" altLang="en-US" sz="3180" dirty="0">
              <a:solidFill>
                <a:schemeClr val="bg1">
                  <a:lumMod val="95000"/>
                </a:schemeClr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7227368" y="1792413"/>
            <a:ext cx="2730235" cy="306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390" dirty="0">
                <a:solidFill>
                  <a:srgbClr val="00397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Introduction to machine learning</a:t>
            </a:r>
          </a:p>
        </p:txBody>
      </p:sp>
      <p:sp>
        <p:nvSpPr>
          <p:cNvPr id="131" name="TextBox 76"/>
          <p:cNvSpPr txBox="1"/>
          <p:nvPr/>
        </p:nvSpPr>
        <p:spPr>
          <a:xfrm>
            <a:off x="7227368" y="1355237"/>
            <a:ext cx="2879193" cy="52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85" dirty="0">
                <a:solidFill>
                  <a:srgbClr val="00397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机器学习简介</a:t>
            </a:r>
          </a:p>
        </p:txBody>
      </p:sp>
      <p:sp>
        <p:nvSpPr>
          <p:cNvPr id="136" name="椭圆 1"/>
          <p:cNvSpPr>
            <a:spLocks noChangeArrowheads="1"/>
          </p:cNvSpPr>
          <p:nvPr/>
        </p:nvSpPr>
        <p:spPr bwMode="auto">
          <a:xfrm>
            <a:off x="6324907" y="3851398"/>
            <a:ext cx="723339" cy="723339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990" dirty="0">
              <a:solidFill>
                <a:schemeClr val="bg1">
                  <a:lumMod val="95000"/>
                </a:schemeClr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37" name="TextBox 32"/>
          <p:cNvSpPr txBox="1">
            <a:spLocks noChangeArrowheads="1"/>
          </p:cNvSpPr>
          <p:nvPr/>
        </p:nvSpPr>
        <p:spPr bwMode="auto">
          <a:xfrm>
            <a:off x="6387711" y="3929090"/>
            <a:ext cx="636713" cy="5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180" dirty="0">
                <a:solidFill>
                  <a:schemeClr val="bg1">
                    <a:lumMod val="9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02</a:t>
            </a:r>
            <a:endParaRPr lang="zh-CN" altLang="en-US" sz="3180" dirty="0">
              <a:solidFill>
                <a:schemeClr val="bg1">
                  <a:lumMod val="95000"/>
                </a:schemeClr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227368" y="4268859"/>
            <a:ext cx="1973617" cy="306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390" dirty="0">
                <a:solidFill>
                  <a:srgbClr val="00397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Learning route sharing</a:t>
            </a:r>
          </a:p>
        </p:txBody>
      </p:sp>
      <p:sp>
        <p:nvSpPr>
          <p:cNvPr id="139" name="TextBox 76"/>
          <p:cNvSpPr txBox="1"/>
          <p:nvPr/>
        </p:nvSpPr>
        <p:spPr>
          <a:xfrm>
            <a:off x="7227368" y="3831684"/>
            <a:ext cx="2879193" cy="520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85" dirty="0">
                <a:solidFill>
                  <a:srgbClr val="00397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学习路线分享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9082" y="3429000"/>
            <a:ext cx="223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Arial" panose="020B0604020202090204" pitchFamily="34" charset="0"/>
                <a:sym typeface="Arial" panose="020B0604020202090204" pitchFamily="34" charset="0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Arial" panose="020B0604020202090204" pitchFamily="34" charset="0"/>
              <a:ea typeface="思源黑体 CN Regular" panose="020B0500000000000000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3" y="157810"/>
            <a:ext cx="1043152" cy="944327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5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50"/>
                            </p:stCondLst>
                            <p:childTnLst>
                              <p:par>
                                <p:cTn id="3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50"/>
                            </p:stCondLst>
                            <p:childTnLst>
                              <p:par>
                                <p:cTn id="3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650"/>
                            </p:stCondLst>
                            <p:childTnLst>
                              <p:par>
                                <p:cTn id="4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150"/>
                            </p:stCondLst>
                            <p:childTnLst>
                              <p:par>
                                <p:cTn id="5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128" grpId="0" animBg="1"/>
      <p:bldP spid="129" grpId="0"/>
      <p:bldP spid="130" grpId="0"/>
      <p:bldP spid="131" grpId="0"/>
      <p:bldP spid="136" grpId="0" animBg="1"/>
      <p:bldP spid="137" grpId="0"/>
      <p:bldP spid="138" grpId="0"/>
      <p:bldP spid="13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200028" y="1349828"/>
            <a:ext cx="12411077" cy="1671463"/>
            <a:chOff x="-200028" y="1349828"/>
            <a:chExt cx="12411077" cy="1671463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5169779" y="-4019979"/>
              <a:ext cx="1671463" cy="12411077"/>
              <a:chOff x="3379661" y="-2686048"/>
              <a:chExt cx="1251658" cy="1241107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379661" y="-2686048"/>
                <a:ext cx="1120280" cy="1241107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5400000" flipH="1">
                <a:off x="4415106" y="3360425"/>
                <a:ext cx="295275" cy="13715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030233" y="1653394"/>
              <a:ext cx="4131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spc="600" dirty="0">
                  <a:solidFill>
                    <a:schemeClr val="bg1"/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cs typeface="Arial" panose="020B0604020202090204" pitchFamily="34" charset="0"/>
                  <a:sym typeface="Arial" panose="020B0604020202090204" pitchFamily="34" charset="0"/>
                </a:rPr>
                <a:t>Part  01</a:t>
              </a:r>
              <a:endParaRPr lang="zh-CN" altLang="en-US" sz="5400" b="1" spc="600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793133" y="3836711"/>
            <a:ext cx="4605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	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机器学习简介</a:t>
            </a: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6672943" y="206560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b="1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输入您的标题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672942" y="2378648"/>
            <a:ext cx="376770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请在此处添加详细描述文本，尽量与标题文本语言风格相符合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672943" y="339016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b="1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输入您的标题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672942" y="3703208"/>
            <a:ext cx="376770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请在此处添加详细描述文本，尽量与标题文本语言风格相符合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672943" y="4714282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b="1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输入您的标题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672942" y="5027322"/>
            <a:ext cx="376770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请在此处添加详细描述文本，尽量与标题文本语言风格相符合</a:t>
            </a:r>
          </a:p>
        </p:txBody>
      </p:sp>
      <p:sp>
        <p:nvSpPr>
          <p:cNvPr id="44" name="任意多边形: 形状 43"/>
          <p:cNvSpPr/>
          <p:nvPr/>
        </p:nvSpPr>
        <p:spPr>
          <a:xfrm>
            <a:off x="732552" y="2065608"/>
            <a:ext cx="5171472" cy="3617801"/>
          </a:xfrm>
          <a:custGeom>
            <a:avLst/>
            <a:gdLst>
              <a:gd name="connsiteX0" fmla="*/ 3989460 w 5891412"/>
              <a:gd name="connsiteY0" fmla="*/ 2796889 h 4121449"/>
              <a:gd name="connsiteX1" fmla="*/ 5891412 w 5891412"/>
              <a:gd name="connsiteY1" fmla="*/ 2796889 h 4121449"/>
              <a:gd name="connsiteX2" fmla="*/ 5891412 w 5891412"/>
              <a:gd name="connsiteY2" fmla="*/ 4121449 h 4121449"/>
              <a:gd name="connsiteX3" fmla="*/ 3989460 w 5891412"/>
              <a:gd name="connsiteY3" fmla="*/ 4121449 h 4121449"/>
              <a:gd name="connsiteX4" fmla="*/ 1994730 w 5891412"/>
              <a:gd name="connsiteY4" fmla="*/ 2796889 h 4121449"/>
              <a:gd name="connsiteX5" fmla="*/ 3896682 w 5891412"/>
              <a:gd name="connsiteY5" fmla="*/ 2796889 h 4121449"/>
              <a:gd name="connsiteX6" fmla="*/ 3896682 w 5891412"/>
              <a:gd name="connsiteY6" fmla="*/ 4121449 h 4121449"/>
              <a:gd name="connsiteX7" fmla="*/ 1994730 w 5891412"/>
              <a:gd name="connsiteY7" fmla="*/ 4121449 h 4121449"/>
              <a:gd name="connsiteX8" fmla="*/ 0 w 5891412"/>
              <a:gd name="connsiteY8" fmla="*/ 2796889 h 4121449"/>
              <a:gd name="connsiteX9" fmla="*/ 1901952 w 5891412"/>
              <a:gd name="connsiteY9" fmla="*/ 2796889 h 4121449"/>
              <a:gd name="connsiteX10" fmla="*/ 1901952 w 5891412"/>
              <a:gd name="connsiteY10" fmla="*/ 4121449 h 4121449"/>
              <a:gd name="connsiteX11" fmla="*/ 0 w 5891412"/>
              <a:gd name="connsiteY11" fmla="*/ 4121449 h 4121449"/>
              <a:gd name="connsiteX12" fmla="*/ 3989460 w 5891412"/>
              <a:gd name="connsiteY12" fmla="*/ 1398445 h 4121449"/>
              <a:gd name="connsiteX13" fmla="*/ 5891412 w 5891412"/>
              <a:gd name="connsiteY13" fmla="*/ 1398445 h 4121449"/>
              <a:gd name="connsiteX14" fmla="*/ 5891412 w 5891412"/>
              <a:gd name="connsiteY14" fmla="*/ 2723005 h 4121449"/>
              <a:gd name="connsiteX15" fmla="*/ 3989460 w 5891412"/>
              <a:gd name="connsiteY15" fmla="*/ 2723005 h 4121449"/>
              <a:gd name="connsiteX16" fmla="*/ 1994730 w 5891412"/>
              <a:gd name="connsiteY16" fmla="*/ 1398445 h 4121449"/>
              <a:gd name="connsiteX17" fmla="*/ 3896682 w 5891412"/>
              <a:gd name="connsiteY17" fmla="*/ 1398445 h 4121449"/>
              <a:gd name="connsiteX18" fmla="*/ 3896682 w 5891412"/>
              <a:gd name="connsiteY18" fmla="*/ 2723005 h 4121449"/>
              <a:gd name="connsiteX19" fmla="*/ 1994730 w 5891412"/>
              <a:gd name="connsiteY19" fmla="*/ 2723005 h 4121449"/>
              <a:gd name="connsiteX20" fmla="*/ 0 w 5891412"/>
              <a:gd name="connsiteY20" fmla="*/ 1398445 h 4121449"/>
              <a:gd name="connsiteX21" fmla="*/ 1901952 w 5891412"/>
              <a:gd name="connsiteY21" fmla="*/ 1398445 h 4121449"/>
              <a:gd name="connsiteX22" fmla="*/ 1901952 w 5891412"/>
              <a:gd name="connsiteY22" fmla="*/ 2723005 h 4121449"/>
              <a:gd name="connsiteX23" fmla="*/ 0 w 5891412"/>
              <a:gd name="connsiteY23" fmla="*/ 2723005 h 4121449"/>
              <a:gd name="connsiteX24" fmla="*/ 3989460 w 5891412"/>
              <a:gd name="connsiteY24" fmla="*/ 0 h 4121449"/>
              <a:gd name="connsiteX25" fmla="*/ 5891412 w 5891412"/>
              <a:gd name="connsiteY25" fmla="*/ 0 h 4121449"/>
              <a:gd name="connsiteX26" fmla="*/ 5891412 w 5891412"/>
              <a:gd name="connsiteY26" fmla="*/ 1324560 h 4121449"/>
              <a:gd name="connsiteX27" fmla="*/ 3989460 w 5891412"/>
              <a:gd name="connsiteY27" fmla="*/ 1324560 h 4121449"/>
              <a:gd name="connsiteX28" fmla="*/ 1994730 w 5891412"/>
              <a:gd name="connsiteY28" fmla="*/ 0 h 4121449"/>
              <a:gd name="connsiteX29" fmla="*/ 3896682 w 5891412"/>
              <a:gd name="connsiteY29" fmla="*/ 0 h 4121449"/>
              <a:gd name="connsiteX30" fmla="*/ 3896682 w 5891412"/>
              <a:gd name="connsiteY30" fmla="*/ 1324560 h 4121449"/>
              <a:gd name="connsiteX31" fmla="*/ 1994730 w 5891412"/>
              <a:gd name="connsiteY31" fmla="*/ 1324560 h 4121449"/>
              <a:gd name="connsiteX32" fmla="*/ 1 w 5891412"/>
              <a:gd name="connsiteY32" fmla="*/ 0 h 4121449"/>
              <a:gd name="connsiteX33" fmla="*/ 1901952 w 5891412"/>
              <a:gd name="connsiteY33" fmla="*/ 0 h 4121449"/>
              <a:gd name="connsiteX34" fmla="*/ 1901952 w 5891412"/>
              <a:gd name="connsiteY34" fmla="*/ 1324560 h 4121449"/>
              <a:gd name="connsiteX35" fmla="*/ 1 w 5891412"/>
              <a:gd name="connsiteY35" fmla="*/ 1324560 h 412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891412" h="4121449">
                <a:moveTo>
                  <a:pt x="3989460" y="2796889"/>
                </a:moveTo>
                <a:lnTo>
                  <a:pt x="5891412" y="2796889"/>
                </a:lnTo>
                <a:lnTo>
                  <a:pt x="5891412" y="4121449"/>
                </a:lnTo>
                <a:lnTo>
                  <a:pt x="3989460" y="4121449"/>
                </a:lnTo>
                <a:close/>
                <a:moveTo>
                  <a:pt x="1994730" y="2796889"/>
                </a:moveTo>
                <a:lnTo>
                  <a:pt x="3896682" y="2796889"/>
                </a:lnTo>
                <a:lnTo>
                  <a:pt x="3896682" y="4121449"/>
                </a:lnTo>
                <a:lnTo>
                  <a:pt x="1994730" y="4121449"/>
                </a:lnTo>
                <a:close/>
                <a:moveTo>
                  <a:pt x="0" y="2796889"/>
                </a:moveTo>
                <a:lnTo>
                  <a:pt x="1901952" y="2796889"/>
                </a:lnTo>
                <a:lnTo>
                  <a:pt x="1901952" y="4121449"/>
                </a:lnTo>
                <a:lnTo>
                  <a:pt x="0" y="4121449"/>
                </a:lnTo>
                <a:close/>
                <a:moveTo>
                  <a:pt x="3989460" y="1398445"/>
                </a:moveTo>
                <a:lnTo>
                  <a:pt x="5891412" y="1398445"/>
                </a:lnTo>
                <a:lnTo>
                  <a:pt x="5891412" y="2723005"/>
                </a:lnTo>
                <a:lnTo>
                  <a:pt x="3989460" y="2723005"/>
                </a:lnTo>
                <a:close/>
                <a:moveTo>
                  <a:pt x="1994730" y="1398445"/>
                </a:moveTo>
                <a:lnTo>
                  <a:pt x="3896682" y="1398445"/>
                </a:lnTo>
                <a:lnTo>
                  <a:pt x="3896682" y="2723005"/>
                </a:lnTo>
                <a:lnTo>
                  <a:pt x="1994730" y="2723005"/>
                </a:lnTo>
                <a:close/>
                <a:moveTo>
                  <a:pt x="0" y="1398445"/>
                </a:moveTo>
                <a:lnTo>
                  <a:pt x="1901952" y="1398445"/>
                </a:lnTo>
                <a:lnTo>
                  <a:pt x="1901952" y="2723005"/>
                </a:lnTo>
                <a:lnTo>
                  <a:pt x="0" y="2723005"/>
                </a:lnTo>
                <a:close/>
                <a:moveTo>
                  <a:pt x="3989460" y="0"/>
                </a:moveTo>
                <a:lnTo>
                  <a:pt x="5891412" y="0"/>
                </a:lnTo>
                <a:lnTo>
                  <a:pt x="5891412" y="1324560"/>
                </a:lnTo>
                <a:lnTo>
                  <a:pt x="3989460" y="1324560"/>
                </a:lnTo>
                <a:close/>
                <a:moveTo>
                  <a:pt x="1994730" y="0"/>
                </a:moveTo>
                <a:lnTo>
                  <a:pt x="3896682" y="0"/>
                </a:lnTo>
                <a:lnTo>
                  <a:pt x="3896682" y="1324560"/>
                </a:lnTo>
                <a:lnTo>
                  <a:pt x="1994730" y="1324560"/>
                </a:lnTo>
                <a:close/>
                <a:moveTo>
                  <a:pt x="1" y="0"/>
                </a:moveTo>
                <a:lnTo>
                  <a:pt x="1901952" y="0"/>
                </a:lnTo>
                <a:lnTo>
                  <a:pt x="1901952" y="1324560"/>
                </a:lnTo>
                <a:lnTo>
                  <a:pt x="1" y="132456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0771" y="416625"/>
            <a:ext cx="2727541" cy="690854"/>
            <a:chOff x="530771" y="416625"/>
            <a:chExt cx="2727541" cy="69085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661"/>
            <a:stretch>
              <a:fillRect/>
            </a:stretch>
          </p:blipFill>
          <p:spPr>
            <a:xfrm>
              <a:off x="530771" y="416625"/>
              <a:ext cx="773879" cy="69085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33272" y="577386"/>
              <a:ext cx="222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effectLst>
                    <a:outerShdw blurRad="152400" dist="50800" dir="5400000" algn="ctr" rotWithShape="0">
                      <a:schemeClr val="tx1"/>
                    </a:outerShdw>
                  </a:effectLst>
                  <a:latin typeface="FZZhengHeiS-DB-GB" panose="02000000000000000000" pitchFamily="2" charset="0"/>
                  <a:ea typeface="FZZhengHeiS-DB-GB" panose="02000000000000000000" pitchFamily="2" charset="0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输入您的标题</a:t>
              </a: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3" y="157810"/>
            <a:ext cx="1043152" cy="9443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32ADFF-61D9-9AAC-37D6-598CADB4D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035" y="52928"/>
            <a:ext cx="11924565" cy="6871684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76"/>
          <p:cNvSpPr txBox="1"/>
          <p:nvPr/>
        </p:nvSpPr>
        <p:spPr>
          <a:xfrm>
            <a:off x="5237283" y="2018007"/>
            <a:ext cx="24796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35294" y="1464372"/>
            <a:ext cx="9721411" cy="25511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我们梳理互联网，从信誉良好的资源中找到五个实用的定义：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“最基本的机器学习是使用算法解析数据，从中学习，然后对世界上某事做出决定或预测的做法。” </a:t>
            </a:r>
            <a:r>
              <a:rPr lang="en-US" altLang="zh-CN" dirty="0"/>
              <a:t>- Nvidia</a:t>
            </a:r>
          </a:p>
          <a:p>
            <a:r>
              <a:rPr lang="en-US" altLang="zh-CN" dirty="0"/>
              <a:t>2.“</a:t>
            </a:r>
            <a:r>
              <a:rPr lang="zh-CN" altLang="en-US" dirty="0"/>
              <a:t>机器学习是让计算机在没有明确编程的情况下采取行动的科学。” </a:t>
            </a:r>
            <a:r>
              <a:rPr lang="en-US" altLang="zh-CN" dirty="0"/>
              <a:t>- </a:t>
            </a:r>
            <a:r>
              <a:rPr lang="zh-CN" altLang="en-US" dirty="0"/>
              <a:t>斯坦福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“机器学习基于可以从数据中学习而不依赖于基于规则的编程的算法。” </a:t>
            </a:r>
            <a:r>
              <a:rPr lang="en-US" altLang="zh-CN" dirty="0"/>
              <a:t>- </a:t>
            </a:r>
            <a:r>
              <a:rPr lang="zh-CN" altLang="en-US" dirty="0"/>
              <a:t>麦肯锡公司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“机器学习算法可以通过推广实例来弄清楚如何执行重要任务。” </a:t>
            </a:r>
            <a:r>
              <a:rPr lang="en-US" altLang="zh-CN" dirty="0"/>
              <a:t>- </a:t>
            </a:r>
            <a:r>
              <a:rPr lang="zh-CN" altLang="en-US" dirty="0"/>
              <a:t>华盛顿大学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“机器学习领域旨在回答这样一个问题：”我们如何建立能够根据经验自动改进的计算机系统，以及管理所有学习过程的基本法则是什么？“ </a:t>
            </a:r>
            <a:r>
              <a:rPr lang="en-US" altLang="zh-CN" dirty="0"/>
              <a:t>- </a:t>
            </a:r>
            <a:r>
              <a:rPr lang="zh-CN" altLang="en-US" dirty="0"/>
              <a:t>卡内基梅隆大学</a:t>
            </a:r>
          </a:p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33272" y="577386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机器学习定义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3" y="157810"/>
            <a:ext cx="1043152" cy="94432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0AFDF68-F34F-8A7F-8D62-78182D3D917B}"/>
              </a:ext>
            </a:extLst>
          </p:cNvPr>
          <p:cNvSpPr txBox="1"/>
          <p:nvPr/>
        </p:nvSpPr>
        <p:spPr>
          <a:xfrm>
            <a:off x="1235294" y="4118316"/>
            <a:ext cx="10209791" cy="1754326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总结：机器学习其实即寻找一种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试图去</a:t>
            </a:r>
            <a:r>
              <a:rPr lang="zh-CN" altLang="en-US" sz="360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概括</a:t>
            </a:r>
            <a:r>
              <a:rPr lang="zh-CN" altLang="en-US" sz="3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超出训练样本，</a:t>
            </a:r>
            <a:endParaRPr lang="en-US" altLang="zh-CN" sz="3600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3600" b="1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成功解释之前从未“见过”的数据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B63504-CD67-A80D-3826-322C05232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450857"/>
            <a:ext cx="538162" cy="534501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333722" y="2290727"/>
            <a:ext cx="9858533" cy="3788346"/>
            <a:chOff x="1333722" y="2290727"/>
            <a:chExt cx="9858533" cy="3788346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2237392" y="2290727"/>
              <a:ext cx="936844" cy="921276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  <a:bevel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5812255" y="2300633"/>
              <a:ext cx="901464" cy="901464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  <a:bevel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9360232" y="2300633"/>
              <a:ext cx="919860" cy="901464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  <a:bevel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6" name="Freeform 6">
              <a:hlinkClick r:id="rId3"/>
            </p:cNvPr>
            <p:cNvSpPr>
              <a:spLocks noEditPoints="1" noChangeArrowheads="1"/>
            </p:cNvSpPr>
            <p:nvPr/>
          </p:nvSpPr>
          <p:spPr bwMode="auto">
            <a:xfrm>
              <a:off x="2541042" y="2578768"/>
              <a:ext cx="329544" cy="345194"/>
            </a:xfrm>
            <a:custGeom>
              <a:avLst/>
              <a:gdLst>
                <a:gd name="T0" fmla="*/ 2147483647 w 134"/>
                <a:gd name="T1" fmla="*/ 2147483647 h 143"/>
                <a:gd name="T2" fmla="*/ 2147483647 w 134"/>
                <a:gd name="T3" fmla="*/ 2147483647 h 143"/>
                <a:gd name="T4" fmla="*/ 2147483647 w 134"/>
                <a:gd name="T5" fmla="*/ 2147483647 h 143"/>
                <a:gd name="T6" fmla="*/ 2147483647 w 134"/>
                <a:gd name="T7" fmla="*/ 2147483647 h 143"/>
                <a:gd name="T8" fmla="*/ 2147483647 w 134"/>
                <a:gd name="T9" fmla="*/ 2147483647 h 143"/>
                <a:gd name="T10" fmla="*/ 2147483647 w 134"/>
                <a:gd name="T11" fmla="*/ 2147483647 h 143"/>
                <a:gd name="T12" fmla="*/ 2147483647 w 134"/>
                <a:gd name="T13" fmla="*/ 2147483647 h 143"/>
                <a:gd name="T14" fmla="*/ 2147483647 w 134"/>
                <a:gd name="T15" fmla="*/ 2147483647 h 143"/>
                <a:gd name="T16" fmla="*/ 2147483647 w 134"/>
                <a:gd name="T17" fmla="*/ 2147483647 h 143"/>
                <a:gd name="T18" fmla="*/ 2147483647 w 134"/>
                <a:gd name="T19" fmla="*/ 2147483647 h 143"/>
                <a:gd name="T20" fmla="*/ 2147483647 w 134"/>
                <a:gd name="T21" fmla="*/ 2147483647 h 143"/>
                <a:gd name="T22" fmla="*/ 2147483647 w 134"/>
                <a:gd name="T23" fmla="*/ 2147483647 h 143"/>
                <a:gd name="T24" fmla="*/ 2147483647 w 134"/>
                <a:gd name="T25" fmla="*/ 2147483647 h 143"/>
                <a:gd name="T26" fmla="*/ 2147483647 w 134"/>
                <a:gd name="T27" fmla="*/ 2147483647 h 143"/>
                <a:gd name="T28" fmla="*/ 2147483647 w 134"/>
                <a:gd name="T29" fmla="*/ 2147483647 h 143"/>
                <a:gd name="T30" fmla="*/ 2147483647 w 134"/>
                <a:gd name="T31" fmla="*/ 2147483647 h 143"/>
                <a:gd name="T32" fmla="*/ 2147483647 w 134"/>
                <a:gd name="T33" fmla="*/ 2147483647 h 143"/>
                <a:gd name="T34" fmla="*/ 2147483647 w 134"/>
                <a:gd name="T35" fmla="*/ 2147483647 h 143"/>
                <a:gd name="T36" fmla="*/ 2147483647 w 134"/>
                <a:gd name="T37" fmla="*/ 2147483647 h 143"/>
                <a:gd name="T38" fmla="*/ 2147483647 w 134"/>
                <a:gd name="T39" fmla="*/ 2147483647 h 143"/>
                <a:gd name="T40" fmla="*/ 2147483647 w 134"/>
                <a:gd name="T41" fmla="*/ 2147483647 h 143"/>
                <a:gd name="T42" fmla="*/ 2147483647 w 134"/>
                <a:gd name="T43" fmla="*/ 2147483647 h 143"/>
                <a:gd name="T44" fmla="*/ 2147483647 w 134"/>
                <a:gd name="T45" fmla="*/ 2147483647 h 143"/>
                <a:gd name="T46" fmla="*/ 2147483647 w 134"/>
                <a:gd name="T47" fmla="*/ 2147483647 h 143"/>
                <a:gd name="T48" fmla="*/ 2147483647 w 134"/>
                <a:gd name="T49" fmla="*/ 2147483647 h 143"/>
                <a:gd name="T50" fmla="*/ 2147483647 w 134"/>
                <a:gd name="T51" fmla="*/ 2147483647 h 143"/>
                <a:gd name="T52" fmla="*/ 2147483647 w 134"/>
                <a:gd name="T53" fmla="*/ 2147483647 h 143"/>
                <a:gd name="T54" fmla="*/ 2147483647 w 134"/>
                <a:gd name="T55" fmla="*/ 2147483647 h 143"/>
                <a:gd name="T56" fmla="*/ 2147483647 w 134"/>
                <a:gd name="T57" fmla="*/ 2147483647 h 143"/>
                <a:gd name="T58" fmla="*/ 2147483647 w 134"/>
                <a:gd name="T59" fmla="*/ 2147483647 h 143"/>
                <a:gd name="T60" fmla="*/ 2147483647 w 134"/>
                <a:gd name="T61" fmla="*/ 2147483647 h 143"/>
                <a:gd name="T62" fmla="*/ 2147483647 w 134"/>
                <a:gd name="T63" fmla="*/ 2147483647 h 143"/>
                <a:gd name="T64" fmla="*/ 2147483647 w 134"/>
                <a:gd name="T65" fmla="*/ 2147483647 h 143"/>
                <a:gd name="T66" fmla="*/ 2147483647 w 134"/>
                <a:gd name="T67" fmla="*/ 2147483647 h 143"/>
                <a:gd name="T68" fmla="*/ 2147483647 w 134"/>
                <a:gd name="T69" fmla="*/ 2147483647 h 143"/>
                <a:gd name="T70" fmla="*/ 2147483647 w 134"/>
                <a:gd name="T71" fmla="*/ 2147483647 h 143"/>
                <a:gd name="T72" fmla="*/ 2147483647 w 134"/>
                <a:gd name="T73" fmla="*/ 2147483647 h 143"/>
                <a:gd name="T74" fmla="*/ 2147483647 w 134"/>
                <a:gd name="T75" fmla="*/ 2147483647 h 143"/>
                <a:gd name="T76" fmla="*/ 2147483647 w 134"/>
                <a:gd name="T77" fmla="*/ 2147483647 h 143"/>
                <a:gd name="T78" fmla="*/ 2147483647 w 134"/>
                <a:gd name="T79" fmla="*/ 2147483647 h 143"/>
                <a:gd name="T80" fmla="*/ 2147483647 w 134"/>
                <a:gd name="T81" fmla="*/ 2147483647 h 143"/>
                <a:gd name="T82" fmla="*/ 2147483647 w 134"/>
                <a:gd name="T83" fmla="*/ 2147483647 h 143"/>
                <a:gd name="T84" fmla="*/ 2147483647 w 134"/>
                <a:gd name="T85" fmla="*/ 2147483647 h 143"/>
                <a:gd name="T86" fmla="*/ 2147483647 w 134"/>
                <a:gd name="T87" fmla="*/ 2147483647 h 143"/>
                <a:gd name="T88" fmla="*/ 2147483647 w 134"/>
                <a:gd name="T89" fmla="*/ 2147483647 h 143"/>
                <a:gd name="T90" fmla="*/ 2147483647 w 134"/>
                <a:gd name="T91" fmla="*/ 2147483647 h 143"/>
                <a:gd name="T92" fmla="*/ 2147483647 w 134"/>
                <a:gd name="T93" fmla="*/ 2147483647 h 143"/>
                <a:gd name="T94" fmla="*/ 2147483647 w 134"/>
                <a:gd name="T95" fmla="*/ 2147483647 h 143"/>
                <a:gd name="T96" fmla="*/ 2147483647 w 134"/>
                <a:gd name="T97" fmla="*/ 2147483647 h 143"/>
                <a:gd name="T98" fmla="*/ 2147483647 w 134"/>
                <a:gd name="T99" fmla="*/ 2147483647 h 143"/>
                <a:gd name="T100" fmla="*/ 2147483647 w 134"/>
                <a:gd name="T101" fmla="*/ 2147483647 h 143"/>
                <a:gd name="T102" fmla="*/ 2147483647 w 134"/>
                <a:gd name="T103" fmla="*/ 2147483647 h 143"/>
                <a:gd name="T104" fmla="*/ 2147483647 w 134"/>
                <a:gd name="T105" fmla="*/ 2147483647 h 143"/>
                <a:gd name="T106" fmla="*/ 2147483647 w 134"/>
                <a:gd name="T107" fmla="*/ 2147483647 h 143"/>
                <a:gd name="T108" fmla="*/ 2147483647 w 134"/>
                <a:gd name="T109" fmla="*/ 2147483647 h 143"/>
                <a:gd name="T110" fmla="*/ 2147483647 w 134"/>
                <a:gd name="T111" fmla="*/ 2147483647 h 143"/>
                <a:gd name="T112" fmla="*/ 2147483647 w 134"/>
                <a:gd name="T113" fmla="*/ 2147483647 h 143"/>
                <a:gd name="T114" fmla="*/ 2147483647 w 134"/>
                <a:gd name="T115" fmla="*/ 2147483647 h 143"/>
                <a:gd name="T116" fmla="*/ 2147483647 w 134"/>
                <a:gd name="T117" fmla="*/ 2147483647 h 143"/>
                <a:gd name="T118" fmla="*/ 2147483647 w 134"/>
                <a:gd name="T119" fmla="*/ 2147483647 h 14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34"/>
                <a:gd name="T181" fmla="*/ 0 h 143"/>
                <a:gd name="T182" fmla="*/ 134 w 134"/>
                <a:gd name="T183" fmla="*/ 143 h 14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34" h="143">
                  <a:moveTo>
                    <a:pt x="134" y="130"/>
                  </a:moveTo>
                  <a:cubicBezTo>
                    <a:pt x="134" y="128"/>
                    <a:pt x="133" y="126"/>
                    <a:pt x="130" y="125"/>
                  </a:cubicBezTo>
                  <a:cubicBezTo>
                    <a:pt x="126" y="125"/>
                    <a:pt x="122" y="128"/>
                    <a:pt x="119" y="132"/>
                  </a:cubicBezTo>
                  <a:cubicBezTo>
                    <a:pt x="118" y="133"/>
                    <a:pt x="118" y="133"/>
                    <a:pt x="118" y="134"/>
                  </a:cubicBezTo>
                  <a:cubicBezTo>
                    <a:pt x="116" y="134"/>
                    <a:pt x="115" y="134"/>
                    <a:pt x="114" y="134"/>
                  </a:cubicBezTo>
                  <a:cubicBezTo>
                    <a:pt x="111" y="133"/>
                    <a:pt x="109" y="132"/>
                    <a:pt x="109" y="130"/>
                  </a:cubicBezTo>
                  <a:cubicBezTo>
                    <a:pt x="110" y="130"/>
                    <a:pt x="111" y="130"/>
                    <a:pt x="113" y="129"/>
                  </a:cubicBezTo>
                  <a:cubicBezTo>
                    <a:pt x="120" y="127"/>
                    <a:pt x="123" y="123"/>
                    <a:pt x="123" y="119"/>
                  </a:cubicBezTo>
                  <a:cubicBezTo>
                    <a:pt x="122" y="118"/>
                    <a:pt x="120" y="116"/>
                    <a:pt x="116" y="117"/>
                  </a:cubicBezTo>
                  <a:cubicBezTo>
                    <a:pt x="111" y="117"/>
                    <a:pt x="107" y="122"/>
                    <a:pt x="106" y="126"/>
                  </a:cubicBezTo>
                  <a:cubicBezTo>
                    <a:pt x="103" y="125"/>
                    <a:pt x="100" y="122"/>
                    <a:pt x="98" y="120"/>
                  </a:cubicBezTo>
                  <a:cubicBezTo>
                    <a:pt x="101" y="118"/>
                    <a:pt x="103" y="117"/>
                    <a:pt x="106" y="115"/>
                  </a:cubicBezTo>
                  <a:cubicBezTo>
                    <a:pt x="116" y="107"/>
                    <a:pt x="108" y="94"/>
                    <a:pt x="105" y="91"/>
                  </a:cubicBezTo>
                  <a:cubicBezTo>
                    <a:pt x="94" y="79"/>
                    <a:pt x="77" y="81"/>
                    <a:pt x="76" y="83"/>
                  </a:cubicBezTo>
                  <a:cubicBezTo>
                    <a:pt x="75" y="84"/>
                    <a:pt x="75" y="85"/>
                    <a:pt x="74" y="86"/>
                  </a:cubicBezTo>
                  <a:cubicBezTo>
                    <a:pt x="78" y="85"/>
                    <a:pt x="89" y="85"/>
                    <a:pt x="97" y="93"/>
                  </a:cubicBezTo>
                  <a:cubicBezTo>
                    <a:pt x="98" y="94"/>
                    <a:pt x="99" y="95"/>
                    <a:pt x="99" y="97"/>
                  </a:cubicBezTo>
                  <a:cubicBezTo>
                    <a:pt x="99" y="96"/>
                    <a:pt x="98" y="95"/>
                    <a:pt x="97" y="95"/>
                  </a:cubicBezTo>
                  <a:cubicBezTo>
                    <a:pt x="88" y="86"/>
                    <a:pt x="75" y="87"/>
                    <a:pt x="71" y="89"/>
                  </a:cubicBezTo>
                  <a:cubicBezTo>
                    <a:pt x="70" y="90"/>
                    <a:pt x="69" y="90"/>
                    <a:pt x="67" y="90"/>
                  </a:cubicBezTo>
                  <a:cubicBezTo>
                    <a:pt x="64" y="90"/>
                    <a:pt x="54" y="79"/>
                    <a:pt x="49" y="73"/>
                  </a:cubicBezTo>
                  <a:cubicBezTo>
                    <a:pt x="45" y="68"/>
                    <a:pt x="35" y="56"/>
                    <a:pt x="36" y="52"/>
                  </a:cubicBezTo>
                  <a:cubicBezTo>
                    <a:pt x="37" y="46"/>
                    <a:pt x="43" y="48"/>
                    <a:pt x="46" y="46"/>
                  </a:cubicBezTo>
                  <a:cubicBezTo>
                    <a:pt x="50" y="43"/>
                    <a:pt x="50" y="11"/>
                    <a:pt x="29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32" y="10"/>
                    <a:pt x="38" y="25"/>
                    <a:pt x="38" y="32"/>
                  </a:cubicBezTo>
                  <a:cubicBezTo>
                    <a:pt x="34" y="23"/>
                    <a:pt x="27" y="12"/>
                    <a:pt x="16" y="7"/>
                  </a:cubicBezTo>
                  <a:cubicBezTo>
                    <a:pt x="12" y="11"/>
                    <a:pt x="8" y="15"/>
                    <a:pt x="6" y="22"/>
                  </a:cubicBezTo>
                  <a:cubicBezTo>
                    <a:pt x="4" y="31"/>
                    <a:pt x="0" y="45"/>
                    <a:pt x="23" y="78"/>
                  </a:cubicBezTo>
                  <a:cubicBezTo>
                    <a:pt x="24" y="81"/>
                    <a:pt x="27" y="85"/>
                    <a:pt x="32" y="90"/>
                  </a:cubicBezTo>
                  <a:cubicBezTo>
                    <a:pt x="32" y="91"/>
                    <a:pt x="33" y="91"/>
                    <a:pt x="34" y="92"/>
                  </a:cubicBezTo>
                  <a:cubicBezTo>
                    <a:pt x="63" y="124"/>
                    <a:pt x="78" y="123"/>
                    <a:pt x="87" y="123"/>
                  </a:cubicBezTo>
                  <a:cubicBezTo>
                    <a:pt x="90" y="122"/>
                    <a:pt x="92" y="122"/>
                    <a:pt x="95" y="121"/>
                  </a:cubicBezTo>
                  <a:cubicBezTo>
                    <a:pt x="97" y="125"/>
                    <a:pt x="101" y="128"/>
                    <a:pt x="106" y="130"/>
                  </a:cubicBezTo>
                  <a:cubicBezTo>
                    <a:pt x="106" y="132"/>
                    <a:pt x="107" y="136"/>
                    <a:pt x="114" y="137"/>
                  </a:cubicBezTo>
                  <a:cubicBezTo>
                    <a:pt x="115" y="137"/>
                    <a:pt x="116" y="137"/>
                    <a:pt x="116" y="137"/>
                  </a:cubicBezTo>
                  <a:cubicBezTo>
                    <a:pt x="116" y="138"/>
                    <a:pt x="117" y="139"/>
                    <a:pt x="117" y="140"/>
                  </a:cubicBezTo>
                  <a:cubicBezTo>
                    <a:pt x="118" y="142"/>
                    <a:pt x="120" y="143"/>
                    <a:pt x="124" y="143"/>
                  </a:cubicBezTo>
                  <a:cubicBezTo>
                    <a:pt x="127" y="143"/>
                    <a:pt x="130" y="142"/>
                    <a:pt x="131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3" y="141"/>
                    <a:pt x="133" y="140"/>
                    <a:pt x="133" y="139"/>
                  </a:cubicBezTo>
                  <a:cubicBezTo>
                    <a:pt x="133" y="138"/>
                    <a:pt x="132" y="138"/>
                    <a:pt x="131" y="138"/>
                  </a:cubicBezTo>
                  <a:cubicBezTo>
                    <a:pt x="130" y="138"/>
                    <a:pt x="130" y="138"/>
                    <a:pt x="130" y="138"/>
                  </a:cubicBezTo>
                  <a:cubicBezTo>
                    <a:pt x="129" y="139"/>
                    <a:pt x="127" y="140"/>
                    <a:pt x="124" y="140"/>
                  </a:cubicBezTo>
                  <a:cubicBezTo>
                    <a:pt x="122" y="140"/>
                    <a:pt x="120" y="139"/>
                    <a:pt x="120" y="138"/>
                  </a:cubicBezTo>
                  <a:cubicBezTo>
                    <a:pt x="120" y="138"/>
                    <a:pt x="120" y="138"/>
                    <a:pt x="120" y="137"/>
                  </a:cubicBezTo>
                  <a:cubicBezTo>
                    <a:pt x="128" y="137"/>
                    <a:pt x="133" y="133"/>
                    <a:pt x="134" y="130"/>
                  </a:cubicBezTo>
                  <a:close/>
                  <a:moveTo>
                    <a:pt x="116" y="120"/>
                  </a:moveTo>
                  <a:cubicBezTo>
                    <a:pt x="117" y="120"/>
                    <a:pt x="117" y="120"/>
                    <a:pt x="117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120" y="121"/>
                    <a:pt x="118" y="124"/>
                    <a:pt x="112" y="126"/>
                  </a:cubicBezTo>
                  <a:cubicBezTo>
                    <a:pt x="111" y="127"/>
                    <a:pt x="110" y="127"/>
                    <a:pt x="109" y="127"/>
                  </a:cubicBezTo>
                  <a:cubicBezTo>
                    <a:pt x="110" y="124"/>
                    <a:pt x="113" y="120"/>
                    <a:pt x="116" y="120"/>
                  </a:cubicBezTo>
                  <a:close/>
                  <a:moveTo>
                    <a:pt x="121" y="134"/>
                  </a:moveTo>
                  <a:cubicBezTo>
                    <a:pt x="121" y="134"/>
                    <a:pt x="121" y="134"/>
                    <a:pt x="121" y="134"/>
                  </a:cubicBezTo>
                  <a:cubicBezTo>
                    <a:pt x="124" y="131"/>
                    <a:pt x="127" y="128"/>
                    <a:pt x="129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0" y="129"/>
                    <a:pt x="131" y="129"/>
                    <a:pt x="131" y="129"/>
                  </a:cubicBezTo>
                  <a:cubicBezTo>
                    <a:pt x="130" y="131"/>
                    <a:pt x="127" y="133"/>
                    <a:pt x="121" y="1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zh-CN" altLang="en-US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 bwMode="auto">
            <a:xfrm>
              <a:off x="6119442" y="2594436"/>
              <a:ext cx="287090" cy="313858"/>
              <a:chOff x="0" y="0"/>
              <a:chExt cx="455613" cy="500063"/>
            </a:xfrm>
            <a:solidFill>
              <a:schemeClr val="tx1"/>
            </a:solidFill>
            <a:effectLst/>
          </p:grpSpPr>
          <p:sp>
            <p:nvSpPr>
              <p:cNvPr id="10" name="Freeform 19">
                <a:hlinkClick r:id="rId3"/>
              </p:cNvPr>
              <p:cNvSpPr>
                <a:spLocks noChangeArrowheads="1"/>
              </p:cNvSpPr>
              <p:nvPr/>
            </p:nvSpPr>
            <p:spPr bwMode="auto">
              <a:xfrm>
                <a:off x="323850" y="95250"/>
                <a:ext cx="131763" cy="320675"/>
              </a:xfrm>
              <a:custGeom>
                <a:avLst/>
                <a:gdLst>
                  <a:gd name="T0" fmla="*/ 2147483647 w 83"/>
                  <a:gd name="T1" fmla="*/ 2147483647 h 202"/>
                  <a:gd name="T2" fmla="*/ 2147483647 w 83"/>
                  <a:gd name="T3" fmla="*/ 2147483647 h 202"/>
                  <a:gd name="T4" fmla="*/ 0 w 83"/>
                  <a:gd name="T5" fmla="*/ 2147483647 h 202"/>
                  <a:gd name="T6" fmla="*/ 0 w 83"/>
                  <a:gd name="T7" fmla="*/ 2147483647 h 202"/>
                  <a:gd name="T8" fmla="*/ 2147483647 w 83"/>
                  <a:gd name="T9" fmla="*/ 2147483647 h 202"/>
                  <a:gd name="T10" fmla="*/ 2147483647 w 83"/>
                  <a:gd name="T11" fmla="*/ 0 h 202"/>
                  <a:gd name="T12" fmla="*/ 2147483647 w 83"/>
                  <a:gd name="T13" fmla="*/ 2147483647 h 2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"/>
                  <a:gd name="T22" fmla="*/ 0 h 202"/>
                  <a:gd name="T23" fmla="*/ 83 w 83"/>
                  <a:gd name="T24" fmla="*/ 202 h 2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" h="202">
                    <a:moveTo>
                      <a:pt x="71" y="38"/>
                    </a:moveTo>
                    <a:lnTo>
                      <a:pt x="42" y="9"/>
                    </a:lnTo>
                    <a:lnTo>
                      <a:pt x="0" y="52"/>
                    </a:lnTo>
                    <a:lnTo>
                      <a:pt x="0" y="202"/>
                    </a:lnTo>
                    <a:lnTo>
                      <a:pt x="83" y="202"/>
                    </a:lnTo>
                    <a:lnTo>
                      <a:pt x="83" y="0"/>
                    </a:lnTo>
                    <a:lnTo>
                      <a:pt x="71" y="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1" name="Freeform 20">
                <a:hlinkClick r:id="rId3"/>
              </p:cNvPr>
              <p:cNvSpPr>
                <a:spLocks noChangeArrowheads="1"/>
              </p:cNvSpPr>
              <p:nvPr/>
            </p:nvSpPr>
            <p:spPr bwMode="auto">
              <a:xfrm>
                <a:off x="161925" y="204788"/>
                <a:ext cx="131763" cy="211138"/>
              </a:xfrm>
              <a:custGeom>
                <a:avLst/>
                <a:gdLst>
                  <a:gd name="T0" fmla="*/ 2147483647 w 35"/>
                  <a:gd name="T1" fmla="*/ 2147483647 h 56"/>
                  <a:gd name="T2" fmla="*/ 0 w 35"/>
                  <a:gd name="T3" fmla="*/ 2147483647 h 56"/>
                  <a:gd name="T4" fmla="*/ 0 w 35"/>
                  <a:gd name="T5" fmla="*/ 2147483647 h 56"/>
                  <a:gd name="T6" fmla="*/ 2147483647 w 35"/>
                  <a:gd name="T7" fmla="*/ 2147483647 h 56"/>
                  <a:gd name="T8" fmla="*/ 2147483647 w 35"/>
                  <a:gd name="T9" fmla="*/ 0 h 56"/>
                  <a:gd name="T10" fmla="*/ 2147483647 w 35"/>
                  <a:gd name="T11" fmla="*/ 2147483647 h 56"/>
                  <a:gd name="T12" fmla="*/ 2147483647 w 35"/>
                  <a:gd name="T13" fmla="*/ 2147483647 h 56"/>
                  <a:gd name="T14" fmla="*/ 2147483647 w 35"/>
                  <a:gd name="T15" fmla="*/ 2147483647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5"/>
                  <a:gd name="T25" fmla="*/ 0 h 56"/>
                  <a:gd name="T26" fmla="*/ 35 w 35"/>
                  <a:gd name="T27" fmla="*/ 56 h 5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5" h="56">
                    <a:moveTo>
                      <a:pt x="11" y="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4" y="10"/>
                      <a:pt x="21" y="11"/>
                      <a:pt x="17" y="11"/>
                    </a:cubicBezTo>
                    <a:cubicBezTo>
                      <a:pt x="15" y="11"/>
                      <a:pt x="13" y="11"/>
                      <a:pt x="11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2" name="Freeform 21">
                <a:hlinkClick r:id="rId3"/>
              </p:cNvPr>
              <p:cNvSpPr>
                <a:spLocks noChangeArrowheads="1"/>
              </p:cNvSpPr>
              <p:nvPr/>
            </p:nvSpPr>
            <p:spPr bwMode="auto">
              <a:xfrm>
                <a:off x="0" y="174625"/>
                <a:ext cx="131763" cy="241300"/>
              </a:xfrm>
              <a:custGeom>
                <a:avLst/>
                <a:gdLst>
                  <a:gd name="T0" fmla="*/ 2147483647 w 83"/>
                  <a:gd name="T1" fmla="*/ 2147483647 h 152"/>
                  <a:gd name="T2" fmla="*/ 2147483647 w 83"/>
                  <a:gd name="T3" fmla="*/ 0 h 152"/>
                  <a:gd name="T4" fmla="*/ 0 w 83"/>
                  <a:gd name="T5" fmla="*/ 2147483647 h 152"/>
                  <a:gd name="T6" fmla="*/ 0 w 83"/>
                  <a:gd name="T7" fmla="*/ 2147483647 h 152"/>
                  <a:gd name="T8" fmla="*/ 2147483647 w 83"/>
                  <a:gd name="T9" fmla="*/ 2147483647 h 152"/>
                  <a:gd name="T10" fmla="*/ 2147483647 w 83"/>
                  <a:gd name="T11" fmla="*/ 2147483647 h 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3"/>
                  <a:gd name="T19" fmla="*/ 0 h 152"/>
                  <a:gd name="T20" fmla="*/ 83 w 83"/>
                  <a:gd name="T21" fmla="*/ 152 h 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3" h="152">
                    <a:moveTo>
                      <a:pt x="83" y="14"/>
                    </a:moveTo>
                    <a:lnTo>
                      <a:pt x="64" y="0"/>
                    </a:lnTo>
                    <a:lnTo>
                      <a:pt x="0" y="55"/>
                    </a:lnTo>
                    <a:lnTo>
                      <a:pt x="0" y="152"/>
                    </a:lnTo>
                    <a:lnTo>
                      <a:pt x="83" y="152"/>
                    </a:lnTo>
                    <a:lnTo>
                      <a:pt x="83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3" name="Rectangle 22">
                <a:hlinkClick r:id="rId3"/>
              </p:cNvPr>
              <p:cNvSpPr>
                <a:spLocks noChangeArrowheads="1"/>
              </p:cNvSpPr>
              <p:nvPr/>
            </p:nvSpPr>
            <p:spPr bwMode="auto">
              <a:xfrm>
                <a:off x="0" y="450850"/>
                <a:ext cx="455613" cy="492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800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4" name="Freeform 23">
                <a:hlinkClick r:id="rId3"/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50850" cy="223838"/>
              </a:xfrm>
              <a:custGeom>
                <a:avLst/>
                <a:gdLst>
                  <a:gd name="T0" fmla="*/ 2147483647 w 120"/>
                  <a:gd name="T1" fmla="*/ 2147483647 h 59"/>
                  <a:gd name="T2" fmla="*/ 2147483647 w 120"/>
                  <a:gd name="T3" fmla="*/ 2147483647 h 59"/>
                  <a:gd name="T4" fmla="*/ 2147483647 w 120"/>
                  <a:gd name="T5" fmla="*/ 2147483647 h 59"/>
                  <a:gd name="T6" fmla="*/ 2147483647 w 120"/>
                  <a:gd name="T7" fmla="*/ 2147483647 h 59"/>
                  <a:gd name="T8" fmla="*/ 2147483647 w 120"/>
                  <a:gd name="T9" fmla="*/ 2147483647 h 59"/>
                  <a:gd name="T10" fmla="*/ 2147483647 w 120"/>
                  <a:gd name="T11" fmla="*/ 2147483647 h 59"/>
                  <a:gd name="T12" fmla="*/ 2147483647 w 120"/>
                  <a:gd name="T13" fmla="*/ 2147483647 h 59"/>
                  <a:gd name="T14" fmla="*/ 2147483647 w 120"/>
                  <a:gd name="T15" fmla="*/ 0 h 59"/>
                  <a:gd name="T16" fmla="*/ 2147483647 w 120"/>
                  <a:gd name="T17" fmla="*/ 2147483647 h 59"/>
                  <a:gd name="T18" fmla="*/ 2147483647 w 120"/>
                  <a:gd name="T19" fmla="*/ 2147483647 h 59"/>
                  <a:gd name="T20" fmla="*/ 2147483647 w 120"/>
                  <a:gd name="T21" fmla="*/ 2147483647 h 59"/>
                  <a:gd name="T22" fmla="*/ 2147483647 w 120"/>
                  <a:gd name="T23" fmla="*/ 2147483647 h 59"/>
                  <a:gd name="T24" fmla="*/ 2147483647 w 120"/>
                  <a:gd name="T25" fmla="*/ 2147483647 h 59"/>
                  <a:gd name="T26" fmla="*/ 2147483647 w 120"/>
                  <a:gd name="T27" fmla="*/ 2147483647 h 59"/>
                  <a:gd name="T28" fmla="*/ 2147483647 w 120"/>
                  <a:gd name="T29" fmla="*/ 2147483647 h 59"/>
                  <a:gd name="T30" fmla="*/ 2147483647 w 120"/>
                  <a:gd name="T31" fmla="*/ 2147483647 h 5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0"/>
                  <a:gd name="T49" fmla="*/ 0 h 59"/>
                  <a:gd name="T50" fmla="*/ 120 w 120"/>
                  <a:gd name="T51" fmla="*/ 59 h 5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0" h="59">
                    <a:moveTo>
                      <a:pt x="9" y="53"/>
                    </a:moveTo>
                    <a:cubicBezTo>
                      <a:pt x="26" y="38"/>
                      <a:pt x="26" y="38"/>
                      <a:pt x="26" y="38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9"/>
                      <a:pt x="60" y="59"/>
                      <a:pt x="60" y="59"/>
                    </a:cubicBezTo>
                    <a:cubicBezTo>
                      <a:pt x="62" y="59"/>
                      <a:pt x="63" y="59"/>
                      <a:pt x="64" y="5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6" y="26"/>
                      <a:pt x="24" y="26"/>
                      <a:pt x="22" y="28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0" y="47"/>
                      <a:pt x="0" y="50"/>
                      <a:pt x="2" y="52"/>
                    </a:cubicBezTo>
                    <a:cubicBezTo>
                      <a:pt x="3" y="54"/>
                      <a:pt x="7" y="55"/>
                      <a:pt x="9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15" name="Freeform 9">
              <a:hlinkClick r:id="rId3"/>
            </p:cNvPr>
            <p:cNvSpPr>
              <a:spLocks noEditPoints="1" noChangeArrowheads="1"/>
            </p:cNvSpPr>
            <p:nvPr/>
          </p:nvSpPr>
          <p:spPr bwMode="auto">
            <a:xfrm>
              <a:off x="9674198" y="2627316"/>
              <a:ext cx="291928" cy="248098"/>
            </a:xfrm>
            <a:custGeom>
              <a:avLst/>
              <a:gdLst>
                <a:gd name="T0" fmla="*/ 2147483647 w 121"/>
                <a:gd name="T1" fmla="*/ 0 h 105"/>
                <a:gd name="T2" fmla="*/ 2147483647 w 121"/>
                <a:gd name="T3" fmla="*/ 0 h 105"/>
                <a:gd name="T4" fmla="*/ 0 w 121"/>
                <a:gd name="T5" fmla="*/ 2147483647 h 105"/>
                <a:gd name="T6" fmla="*/ 0 w 121"/>
                <a:gd name="T7" fmla="*/ 2147483647 h 105"/>
                <a:gd name="T8" fmla="*/ 2147483647 w 121"/>
                <a:gd name="T9" fmla="*/ 2147483647 h 105"/>
                <a:gd name="T10" fmla="*/ 2147483647 w 121"/>
                <a:gd name="T11" fmla="*/ 2147483647 h 105"/>
                <a:gd name="T12" fmla="*/ 2147483647 w 121"/>
                <a:gd name="T13" fmla="*/ 2147483647 h 105"/>
                <a:gd name="T14" fmla="*/ 2147483647 w 121"/>
                <a:gd name="T15" fmla="*/ 2147483647 h 105"/>
                <a:gd name="T16" fmla="*/ 2147483647 w 121"/>
                <a:gd name="T17" fmla="*/ 2147483647 h 105"/>
                <a:gd name="T18" fmla="*/ 2147483647 w 121"/>
                <a:gd name="T19" fmla="*/ 2147483647 h 105"/>
                <a:gd name="T20" fmla="*/ 2147483647 w 121"/>
                <a:gd name="T21" fmla="*/ 2147483647 h 105"/>
                <a:gd name="T22" fmla="*/ 2147483647 w 121"/>
                <a:gd name="T23" fmla="*/ 0 h 105"/>
                <a:gd name="T24" fmla="*/ 2147483647 w 121"/>
                <a:gd name="T25" fmla="*/ 2147483647 h 105"/>
                <a:gd name="T26" fmla="*/ 2147483647 w 121"/>
                <a:gd name="T27" fmla="*/ 2147483647 h 105"/>
                <a:gd name="T28" fmla="*/ 2147483647 w 121"/>
                <a:gd name="T29" fmla="*/ 2147483647 h 105"/>
                <a:gd name="T30" fmla="*/ 2147483647 w 121"/>
                <a:gd name="T31" fmla="*/ 2147483647 h 105"/>
                <a:gd name="T32" fmla="*/ 2147483647 w 121"/>
                <a:gd name="T33" fmla="*/ 2147483647 h 105"/>
                <a:gd name="T34" fmla="*/ 2147483647 w 121"/>
                <a:gd name="T35" fmla="*/ 2147483647 h 105"/>
                <a:gd name="T36" fmla="*/ 2147483647 w 121"/>
                <a:gd name="T37" fmla="*/ 2147483647 h 105"/>
                <a:gd name="T38" fmla="*/ 2147483647 w 121"/>
                <a:gd name="T39" fmla="*/ 2147483647 h 105"/>
                <a:gd name="T40" fmla="*/ 2147483647 w 121"/>
                <a:gd name="T41" fmla="*/ 2147483647 h 105"/>
                <a:gd name="T42" fmla="*/ 2147483647 w 121"/>
                <a:gd name="T43" fmla="*/ 2147483647 h 105"/>
                <a:gd name="T44" fmla="*/ 2147483647 w 121"/>
                <a:gd name="T45" fmla="*/ 2147483647 h 105"/>
                <a:gd name="T46" fmla="*/ 2147483647 w 121"/>
                <a:gd name="T47" fmla="*/ 2147483647 h 105"/>
                <a:gd name="T48" fmla="*/ 2147483647 w 121"/>
                <a:gd name="T49" fmla="*/ 2147483647 h 105"/>
                <a:gd name="T50" fmla="*/ 2147483647 w 121"/>
                <a:gd name="T51" fmla="*/ 2147483647 h 105"/>
                <a:gd name="T52" fmla="*/ 2147483647 w 121"/>
                <a:gd name="T53" fmla="*/ 2147483647 h 1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1"/>
                <a:gd name="T82" fmla="*/ 0 h 105"/>
                <a:gd name="T83" fmla="*/ 121 w 121"/>
                <a:gd name="T84" fmla="*/ 105 h 10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1" h="105">
                  <a:moveTo>
                    <a:pt x="10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2"/>
                    <a:pt x="8" y="80"/>
                    <a:pt x="17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3" y="80"/>
                    <a:pt x="121" y="72"/>
                    <a:pt x="121" y="63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8"/>
                    <a:pt x="113" y="0"/>
                    <a:pt x="104" y="0"/>
                  </a:cubicBezTo>
                  <a:close/>
                  <a:moveTo>
                    <a:pt x="35" y="48"/>
                  </a:moveTo>
                  <a:cubicBezTo>
                    <a:pt x="31" y="48"/>
                    <a:pt x="28" y="44"/>
                    <a:pt x="28" y="40"/>
                  </a:cubicBezTo>
                  <a:cubicBezTo>
                    <a:pt x="28" y="36"/>
                    <a:pt x="31" y="33"/>
                    <a:pt x="35" y="33"/>
                  </a:cubicBezTo>
                  <a:cubicBezTo>
                    <a:pt x="39" y="33"/>
                    <a:pt x="42" y="36"/>
                    <a:pt x="42" y="40"/>
                  </a:cubicBezTo>
                  <a:cubicBezTo>
                    <a:pt x="42" y="44"/>
                    <a:pt x="39" y="48"/>
                    <a:pt x="35" y="48"/>
                  </a:cubicBezTo>
                  <a:close/>
                  <a:moveTo>
                    <a:pt x="61" y="48"/>
                  </a:moveTo>
                  <a:cubicBezTo>
                    <a:pt x="57" y="48"/>
                    <a:pt x="53" y="44"/>
                    <a:pt x="53" y="40"/>
                  </a:cubicBezTo>
                  <a:cubicBezTo>
                    <a:pt x="53" y="36"/>
                    <a:pt x="57" y="33"/>
                    <a:pt x="61" y="33"/>
                  </a:cubicBezTo>
                  <a:cubicBezTo>
                    <a:pt x="65" y="33"/>
                    <a:pt x="68" y="36"/>
                    <a:pt x="68" y="40"/>
                  </a:cubicBezTo>
                  <a:cubicBezTo>
                    <a:pt x="68" y="44"/>
                    <a:pt x="65" y="48"/>
                    <a:pt x="61" y="48"/>
                  </a:cubicBezTo>
                  <a:close/>
                  <a:moveTo>
                    <a:pt x="86" y="48"/>
                  </a:moveTo>
                  <a:cubicBezTo>
                    <a:pt x="82" y="48"/>
                    <a:pt x="79" y="44"/>
                    <a:pt x="79" y="40"/>
                  </a:cubicBezTo>
                  <a:cubicBezTo>
                    <a:pt x="79" y="36"/>
                    <a:pt x="82" y="33"/>
                    <a:pt x="86" y="33"/>
                  </a:cubicBezTo>
                  <a:cubicBezTo>
                    <a:pt x="90" y="33"/>
                    <a:pt x="94" y="36"/>
                    <a:pt x="94" y="40"/>
                  </a:cubicBezTo>
                  <a:cubicBezTo>
                    <a:pt x="94" y="44"/>
                    <a:pt x="90" y="48"/>
                    <a:pt x="86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zh-CN" altLang="en-US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48070" y="4082629"/>
              <a:ext cx="2744185" cy="167327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Arial" panose="020B0604020202090204" pitchFamily="34" charset="0"/>
                  <a:ea typeface="思源黑体 CN Regular" panose="020B0500000000000000" pitchFamily="34" charset="-122"/>
                </a:rPr>
                <a:t>半监督学习是监督式学习和无监督学习的巧妙结合。 在训练期间，它使用较小的标注数据集，以指导从较大的未标注数据集进行分类和特征提取。</a:t>
              </a:r>
              <a:endParaRPr lang="zh-CN" altLang="en-US" sz="14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717213" y="3688593"/>
              <a:ext cx="220589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半监督机器学习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33722" y="4082629"/>
              <a:ext cx="2838228" cy="1996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Arial" panose="020B0604020202090204" pitchFamily="34" charset="0"/>
                  <a:ea typeface="思源黑体 CN Regular" panose="020B0500000000000000" pitchFamily="34" charset="-122"/>
                </a:rPr>
                <a:t>监督式学习也称为监督式机器学习，它使用标注数据集来训练算法，以便准确进行数据分类或预测结果。 将输入数据传入模型后，该模型会调整权重，直到适当拟合为止。 </a:t>
              </a:r>
              <a:endParaRPr lang="zh-CN" altLang="en-US" sz="14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02865" y="3688593"/>
              <a:ext cx="220589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有监督机器学习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890895" y="4082629"/>
              <a:ext cx="2744185" cy="167379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Arial" panose="020B0604020202090204" pitchFamily="34" charset="0"/>
                  <a:ea typeface="思源黑体 CN Regular" panose="020B0500000000000000" pitchFamily="34" charset="-122"/>
                </a:rPr>
                <a:t>无监督机器学习，使用机器学习算法，分析未标注的数据集并将这些数据集形成聚类。 这些算法可发现隐藏的模式或数据分组，无需人工干预。</a:t>
              </a:r>
              <a:endParaRPr lang="zh-CN" altLang="en-US" sz="14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60038" y="3688593"/>
              <a:ext cx="220589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无监督机器学习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033272" y="577386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机器学习分类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3" y="157810"/>
            <a:ext cx="1043152" cy="9443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6488E96-AA43-009B-E01B-B3DC0873C2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5" y="426958"/>
            <a:ext cx="566737" cy="562881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>
                <a:latin typeface="Arial" panose="020B0604020202090204" pitchFamily="34" charset="0"/>
                <a:cs typeface="+mn-ea"/>
                <a:sym typeface="Arial" panose="020B0604020202090204" pitchFamily="34" charset="0"/>
              </a:rPr>
              <a:t>7</a:t>
            </a:fld>
            <a:endParaRPr lang="en-US" dirty="0">
              <a:latin typeface="Arial" panose="020B0604020202090204" pitchFamily="34" charset="0"/>
              <a:cs typeface="+mn-ea"/>
              <a:sym typeface="Arial" panose="020B060402020209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5208353" y="2387174"/>
            <a:ext cx="1783803" cy="3057087"/>
          </a:xfrm>
          <a:prstGeom prst="line">
            <a:avLst/>
          </a:prstGeom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208353" y="2387174"/>
            <a:ext cx="1783803" cy="3057087"/>
          </a:xfrm>
          <a:prstGeom prst="line">
            <a:avLst/>
          </a:prstGeom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320792" y="3928031"/>
            <a:ext cx="3590040" cy="0"/>
          </a:xfrm>
          <a:prstGeom prst="line">
            <a:avLst/>
          </a:prstGeom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5380760" y="3212791"/>
            <a:ext cx="1440000" cy="1440000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50925" tIns="150925" rIns="150925" bIns="150925" numCol="1" spcCol="953" anchor="ctr" anchorCtr="0">
            <a:noAutofit/>
          </a:bodyPr>
          <a:lstStyle/>
          <a:p>
            <a:pPr algn="ctr" defTabSz="799465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Main</a:t>
            </a:r>
            <a:br>
              <a:rPr lang="en-US" sz="2400" b="1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Goal</a:t>
            </a:r>
          </a:p>
        </p:txBody>
      </p:sp>
      <p:sp>
        <p:nvSpPr>
          <p:cNvPr id="7" name="Freeform 6"/>
          <p:cNvSpPr/>
          <p:nvPr/>
        </p:nvSpPr>
        <p:spPr>
          <a:xfrm>
            <a:off x="4617955" y="1827632"/>
            <a:ext cx="1260000" cy="1260000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accent1"/>
          </a:solidFill>
          <a:ln w="444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50925" tIns="150925" rIns="150925" bIns="150925" numCol="1" spcCol="953" anchor="ctr" anchorCtr="0">
            <a:noAutofit/>
          </a:bodyPr>
          <a:lstStyle/>
          <a:p>
            <a:pPr algn="ctr" defTabSz="7994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65" dirty="0">
              <a:solidFill>
                <a:srgbClr val="FFFFFF"/>
              </a:solidFill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315017" y="1827632"/>
            <a:ext cx="1260000" cy="1260000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accent4"/>
          </a:solidFill>
          <a:ln w="444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50925" tIns="150925" rIns="150925" bIns="150925" numCol="1" spcCol="953" anchor="ctr" anchorCtr="0">
            <a:noAutofit/>
          </a:bodyPr>
          <a:lstStyle/>
          <a:p>
            <a:pPr algn="ctr" defTabSz="7994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65" dirty="0">
              <a:solidFill>
                <a:srgbClr val="FFFFFF"/>
              </a:solidFill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315017" y="4681397"/>
            <a:ext cx="1260000" cy="1260000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accent6"/>
          </a:solidFill>
          <a:ln w="444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50925" tIns="150925" rIns="150925" bIns="150925" numCol="1" spcCol="953" anchor="ctr" anchorCtr="0">
            <a:noAutofit/>
          </a:bodyPr>
          <a:lstStyle/>
          <a:p>
            <a:pPr algn="ctr" defTabSz="7994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65" dirty="0">
              <a:solidFill>
                <a:srgbClr val="FFFFFF"/>
              </a:solidFill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617955" y="4681397"/>
            <a:ext cx="1260000" cy="1260000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accent3"/>
          </a:solidFill>
          <a:ln w="444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50925" tIns="150925" rIns="150925" bIns="150925" numCol="1" spcCol="953" anchor="ctr" anchorCtr="0">
            <a:noAutofit/>
          </a:bodyPr>
          <a:lstStyle/>
          <a:p>
            <a:pPr algn="ctr" defTabSz="7994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65" dirty="0">
              <a:solidFill>
                <a:srgbClr val="FFFFFF"/>
              </a:solidFill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139199" y="3298516"/>
            <a:ext cx="1260000" cy="1260000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accent5"/>
          </a:solidFill>
          <a:ln w="444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50925" tIns="150925" rIns="150925" bIns="150925" numCol="1" spcCol="953" anchor="ctr" anchorCtr="0">
            <a:noAutofit/>
          </a:bodyPr>
          <a:lstStyle/>
          <a:p>
            <a:pPr algn="ctr" defTabSz="7994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65" dirty="0">
              <a:solidFill>
                <a:srgbClr val="FFFFFF"/>
              </a:solidFill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850923" y="3298516"/>
            <a:ext cx="1260000" cy="1260000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chemeClr val="accent2"/>
          </a:solidFill>
          <a:ln w="444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50925" tIns="150925" rIns="150925" bIns="150925" numCol="1" spcCol="953" anchor="ctr" anchorCtr="0">
            <a:noAutofit/>
          </a:bodyPr>
          <a:lstStyle/>
          <a:p>
            <a:pPr algn="ctr" defTabSz="7994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65" dirty="0">
              <a:solidFill>
                <a:srgbClr val="FFFFFF"/>
              </a:solidFill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974084" y="1876180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 sz="2400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957056" y="319181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 sz="2400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974084" y="4633628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 sz="2400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2339" y="1732892"/>
            <a:ext cx="954107" cy="31777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465" b="1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神经网络</a:t>
            </a:r>
            <a:endParaRPr lang="id-ID" sz="1465" b="1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3501" y="2046632"/>
            <a:ext cx="2908415" cy="86177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神经网络模拟人脑的工作方式，包含大量相互链接的处理节点，擅长模式识别</a:t>
            </a:r>
            <a:r>
              <a:rPr lang="zh-CN" altLang="en-US" dirty="0"/>
              <a:t>。</a:t>
            </a:r>
            <a:endParaRPr lang="en-US" sz="1200" b="1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5311" y="3053901"/>
            <a:ext cx="954107" cy="31777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465" b="1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线性回归</a:t>
            </a:r>
            <a:endParaRPr lang="id-ID" sz="1465" b="1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8116" y="3389422"/>
            <a:ext cx="2625764" cy="10772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用于根据不同值之间的线性关系来预测数值。例如，据某个地区的历史数据预测房价。</a:t>
            </a:r>
            <a:endParaRPr lang="en-US" sz="16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2339" y="4511401"/>
            <a:ext cx="954107" cy="31777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465" b="1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逻辑回归</a:t>
            </a:r>
            <a:endParaRPr lang="id-ID" sz="1465" b="1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02337" y="4737984"/>
            <a:ext cx="2511494" cy="11079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b="1" dirty="0"/>
              <a:t> 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可对分类响应变量进行预测，例如，对问题回答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否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 可用于垃圾邮件分类等应用场景。</a:t>
            </a:r>
            <a:endParaRPr lang="en-US" sz="16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956297" y="1876180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 sz="2400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004550" y="3405530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 sz="2400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956297" y="476056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 sz="2400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84551" y="1732892"/>
            <a:ext cx="569387" cy="31777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465" b="1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聚类</a:t>
            </a:r>
            <a:endParaRPr lang="id-ID" sz="1465" b="1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11323" y="2083730"/>
            <a:ext cx="3190177" cy="10772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可以识别数据中的模式，从而对其进行分组可通过识别人类往往会忽视的数据项之间的差异，为数据科学家提供帮助。</a:t>
            </a:r>
            <a:endParaRPr lang="en-US" sz="16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32804" y="3267621"/>
            <a:ext cx="761747" cy="31777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465" b="1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决策树</a:t>
            </a:r>
            <a:endParaRPr lang="id-ID" sz="1465" b="1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56297" y="3593069"/>
            <a:ext cx="3140171" cy="10772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决策树既可用于预测数值（回归），也可用于将数据归入不同类别。 决策树使用链接决策的分支序列，可以用树状图表示。 </a:t>
            </a:r>
            <a:endParaRPr lang="en-US" sz="16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84551" y="4638341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b="1" dirty="0"/>
              <a:t>随机森林</a:t>
            </a:r>
            <a:endParaRPr lang="id-ID" sz="1465" b="1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46297" y="5140613"/>
            <a:ext cx="1943366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通过组合多个决策树的结果来预测值或类别。 </a:t>
            </a:r>
            <a:endParaRPr lang="en-US" sz="16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555895" y="3678543"/>
            <a:ext cx="457749" cy="413179"/>
            <a:chOff x="5957888" y="684213"/>
            <a:chExt cx="1206500" cy="1089026"/>
          </a:xfrm>
          <a:solidFill>
            <a:schemeClr val="bg2"/>
          </a:solidFill>
          <a:effectLst/>
        </p:grpSpPr>
        <p:sp>
          <p:nvSpPr>
            <p:cNvPr id="32" name="Freeform 5"/>
            <p:cNvSpPr/>
            <p:nvPr/>
          </p:nvSpPr>
          <p:spPr bwMode="auto">
            <a:xfrm>
              <a:off x="6203950" y="1536701"/>
              <a:ext cx="711200" cy="236538"/>
            </a:xfrm>
            <a:custGeom>
              <a:avLst/>
              <a:gdLst>
                <a:gd name="T0" fmla="*/ 410 w 492"/>
                <a:gd name="T1" fmla="*/ 0 h 163"/>
                <a:gd name="T2" fmla="*/ 82 w 492"/>
                <a:gd name="T3" fmla="*/ 0 h 163"/>
                <a:gd name="T4" fmla="*/ 0 w 492"/>
                <a:gd name="T5" fmla="*/ 81 h 163"/>
                <a:gd name="T6" fmla="*/ 82 w 492"/>
                <a:gd name="T7" fmla="*/ 163 h 163"/>
                <a:gd name="T8" fmla="*/ 410 w 492"/>
                <a:gd name="T9" fmla="*/ 163 h 163"/>
                <a:gd name="T10" fmla="*/ 492 w 492"/>
                <a:gd name="T11" fmla="*/ 81 h 163"/>
                <a:gd name="T12" fmla="*/ 410 w 492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163">
                  <a:moveTo>
                    <a:pt x="41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55" y="163"/>
                    <a:pt x="492" y="127"/>
                    <a:pt x="492" y="81"/>
                  </a:cubicBezTo>
                  <a:cubicBezTo>
                    <a:pt x="492" y="36"/>
                    <a:pt x="455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957888" y="684213"/>
              <a:ext cx="1206500" cy="1016000"/>
            </a:xfrm>
            <a:custGeom>
              <a:avLst/>
              <a:gdLst>
                <a:gd name="T0" fmla="*/ 724 w 835"/>
                <a:gd name="T1" fmla="*/ 331 h 702"/>
                <a:gd name="T2" fmla="*/ 664 w 835"/>
                <a:gd name="T3" fmla="*/ 331 h 702"/>
                <a:gd name="T4" fmla="*/ 664 w 835"/>
                <a:gd name="T5" fmla="*/ 0 h 702"/>
                <a:gd name="T6" fmla="*/ 174 w 835"/>
                <a:gd name="T7" fmla="*/ 0 h 702"/>
                <a:gd name="T8" fmla="*/ 174 w 835"/>
                <a:gd name="T9" fmla="*/ 331 h 702"/>
                <a:gd name="T10" fmla="*/ 111 w 835"/>
                <a:gd name="T11" fmla="*/ 331 h 702"/>
                <a:gd name="T12" fmla="*/ 0 w 835"/>
                <a:gd name="T13" fmla="*/ 442 h 702"/>
                <a:gd name="T14" fmla="*/ 0 w 835"/>
                <a:gd name="T15" fmla="*/ 591 h 702"/>
                <a:gd name="T16" fmla="*/ 111 w 835"/>
                <a:gd name="T17" fmla="*/ 702 h 702"/>
                <a:gd name="T18" fmla="*/ 155 w 835"/>
                <a:gd name="T19" fmla="*/ 702 h 702"/>
                <a:gd name="T20" fmla="*/ 150 w 835"/>
                <a:gd name="T21" fmla="*/ 671 h 702"/>
                <a:gd name="T22" fmla="*/ 252 w 835"/>
                <a:gd name="T23" fmla="*/ 570 h 702"/>
                <a:gd name="T24" fmla="*/ 580 w 835"/>
                <a:gd name="T25" fmla="*/ 570 h 702"/>
                <a:gd name="T26" fmla="*/ 682 w 835"/>
                <a:gd name="T27" fmla="*/ 671 h 702"/>
                <a:gd name="T28" fmla="*/ 677 w 835"/>
                <a:gd name="T29" fmla="*/ 702 h 702"/>
                <a:gd name="T30" fmla="*/ 724 w 835"/>
                <a:gd name="T31" fmla="*/ 702 h 702"/>
                <a:gd name="T32" fmla="*/ 835 w 835"/>
                <a:gd name="T33" fmla="*/ 591 h 702"/>
                <a:gd name="T34" fmla="*/ 835 w 835"/>
                <a:gd name="T35" fmla="*/ 442 h 702"/>
                <a:gd name="T36" fmla="*/ 724 w 835"/>
                <a:gd name="T37" fmla="*/ 331 h 702"/>
                <a:gd name="T38" fmla="*/ 194 w 835"/>
                <a:gd name="T39" fmla="*/ 20 h 702"/>
                <a:gd name="T40" fmla="*/ 644 w 835"/>
                <a:gd name="T41" fmla="*/ 20 h 702"/>
                <a:gd name="T42" fmla="*/ 644 w 835"/>
                <a:gd name="T43" fmla="*/ 424 h 702"/>
                <a:gd name="T44" fmla="*/ 194 w 835"/>
                <a:gd name="T45" fmla="*/ 424 h 702"/>
                <a:gd name="T46" fmla="*/ 194 w 835"/>
                <a:gd name="T47" fmla="*/ 20 h 702"/>
                <a:gd name="T48" fmla="*/ 474 w 835"/>
                <a:gd name="T49" fmla="*/ 509 h 702"/>
                <a:gd name="T50" fmla="*/ 353 w 835"/>
                <a:gd name="T51" fmla="*/ 509 h 702"/>
                <a:gd name="T52" fmla="*/ 343 w 835"/>
                <a:gd name="T53" fmla="*/ 499 h 702"/>
                <a:gd name="T54" fmla="*/ 353 w 835"/>
                <a:gd name="T55" fmla="*/ 489 h 702"/>
                <a:gd name="T56" fmla="*/ 474 w 835"/>
                <a:gd name="T57" fmla="*/ 489 h 702"/>
                <a:gd name="T58" fmla="*/ 484 w 835"/>
                <a:gd name="T59" fmla="*/ 499 h 702"/>
                <a:gd name="T60" fmla="*/ 474 w 835"/>
                <a:gd name="T61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5" h="702">
                  <a:moveTo>
                    <a:pt x="724" y="331"/>
                  </a:moveTo>
                  <a:cubicBezTo>
                    <a:pt x="664" y="331"/>
                    <a:pt x="664" y="331"/>
                    <a:pt x="664" y="331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49" y="331"/>
                    <a:pt x="0" y="381"/>
                    <a:pt x="0" y="442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0" y="652"/>
                    <a:pt x="49" y="702"/>
                    <a:pt x="111" y="702"/>
                  </a:cubicBezTo>
                  <a:cubicBezTo>
                    <a:pt x="155" y="702"/>
                    <a:pt x="155" y="702"/>
                    <a:pt x="155" y="702"/>
                  </a:cubicBezTo>
                  <a:cubicBezTo>
                    <a:pt x="152" y="693"/>
                    <a:pt x="150" y="682"/>
                    <a:pt x="150" y="671"/>
                  </a:cubicBezTo>
                  <a:cubicBezTo>
                    <a:pt x="150" y="615"/>
                    <a:pt x="196" y="570"/>
                    <a:pt x="25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636" y="570"/>
                    <a:pt x="682" y="615"/>
                    <a:pt x="682" y="671"/>
                  </a:cubicBezTo>
                  <a:cubicBezTo>
                    <a:pt x="682" y="682"/>
                    <a:pt x="680" y="693"/>
                    <a:pt x="677" y="702"/>
                  </a:cubicBezTo>
                  <a:cubicBezTo>
                    <a:pt x="724" y="702"/>
                    <a:pt x="724" y="702"/>
                    <a:pt x="724" y="702"/>
                  </a:cubicBezTo>
                  <a:cubicBezTo>
                    <a:pt x="785" y="702"/>
                    <a:pt x="835" y="652"/>
                    <a:pt x="835" y="591"/>
                  </a:cubicBezTo>
                  <a:cubicBezTo>
                    <a:pt x="835" y="442"/>
                    <a:pt x="835" y="442"/>
                    <a:pt x="835" y="442"/>
                  </a:cubicBezTo>
                  <a:cubicBezTo>
                    <a:pt x="835" y="381"/>
                    <a:pt x="785" y="331"/>
                    <a:pt x="724" y="331"/>
                  </a:cubicBezTo>
                  <a:close/>
                  <a:moveTo>
                    <a:pt x="194" y="20"/>
                  </a:moveTo>
                  <a:cubicBezTo>
                    <a:pt x="644" y="20"/>
                    <a:pt x="644" y="20"/>
                    <a:pt x="644" y="20"/>
                  </a:cubicBezTo>
                  <a:cubicBezTo>
                    <a:pt x="644" y="424"/>
                    <a:pt x="644" y="424"/>
                    <a:pt x="644" y="424"/>
                  </a:cubicBezTo>
                  <a:cubicBezTo>
                    <a:pt x="194" y="424"/>
                    <a:pt x="194" y="424"/>
                    <a:pt x="194" y="424"/>
                  </a:cubicBezTo>
                  <a:lnTo>
                    <a:pt x="194" y="20"/>
                  </a:lnTo>
                  <a:close/>
                  <a:moveTo>
                    <a:pt x="474" y="509"/>
                  </a:moveTo>
                  <a:cubicBezTo>
                    <a:pt x="353" y="509"/>
                    <a:pt x="353" y="509"/>
                    <a:pt x="353" y="509"/>
                  </a:cubicBezTo>
                  <a:cubicBezTo>
                    <a:pt x="348" y="509"/>
                    <a:pt x="343" y="504"/>
                    <a:pt x="343" y="499"/>
                  </a:cubicBezTo>
                  <a:cubicBezTo>
                    <a:pt x="343" y="493"/>
                    <a:pt x="348" y="489"/>
                    <a:pt x="353" y="489"/>
                  </a:cubicBezTo>
                  <a:cubicBezTo>
                    <a:pt x="474" y="489"/>
                    <a:pt x="474" y="489"/>
                    <a:pt x="474" y="489"/>
                  </a:cubicBezTo>
                  <a:cubicBezTo>
                    <a:pt x="480" y="489"/>
                    <a:pt x="484" y="493"/>
                    <a:pt x="484" y="499"/>
                  </a:cubicBezTo>
                  <a:cubicBezTo>
                    <a:pt x="484" y="504"/>
                    <a:pt x="480" y="509"/>
                    <a:pt x="474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6338888" y="87788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6338888" y="968376"/>
              <a:ext cx="447675" cy="30163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6"/>
                    <a:pt x="310" y="10"/>
                  </a:cubicBezTo>
                  <a:cubicBezTo>
                    <a:pt x="310" y="5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6338888" y="106203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72539" y="3665663"/>
            <a:ext cx="376767" cy="438280"/>
            <a:chOff x="9309100" y="825501"/>
            <a:chExt cx="700088" cy="814388"/>
          </a:xfrm>
          <a:solidFill>
            <a:schemeClr val="bg2"/>
          </a:solidFill>
        </p:grpSpPr>
        <p:sp>
          <p:nvSpPr>
            <p:cNvPr id="38" name="Freeform 5"/>
            <p:cNvSpPr/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044795" y="2274951"/>
            <a:ext cx="380133" cy="380135"/>
            <a:chOff x="8756835" y="3387391"/>
            <a:chExt cx="380133" cy="380134"/>
          </a:xfrm>
          <a:solidFill>
            <a:schemeClr val="bg2"/>
          </a:solidFill>
        </p:grpSpPr>
        <p:sp>
          <p:nvSpPr>
            <p:cNvPr id="42" name="Freeform 11"/>
            <p:cNvSpPr/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3" name="Freeform 12"/>
            <p:cNvSpPr/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45" name="Freeform 386"/>
          <p:cNvSpPr>
            <a:spLocks noEditPoints="1"/>
          </p:cNvSpPr>
          <p:nvPr/>
        </p:nvSpPr>
        <p:spPr bwMode="auto">
          <a:xfrm>
            <a:off x="6805993" y="2250912"/>
            <a:ext cx="318396" cy="340819"/>
          </a:xfrm>
          <a:custGeom>
            <a:avLst/>
            <a:gdLst>
              <a:gd name="T0" fmla="*/ 56 w 60"/>
              <a:gd name="T1" fmla="*/ 0 h 64"/>
              <a:gd name="T2" fmla="*/ 8 w 60"/>
              <a:gd name="T3" fmla="*/ 0 h 64"/>
              <a:gd name="T4" fmla="*/ 4 w 60"/>
              <a:gd name="T5" fmla="*/ 4 h 64"/>
              <a:gd name="T6" fmla="*/ 4 w 60"/>
              <a:gd name="T7" fmla="*/ 12 h 64"/>
              <a:gd name="T8" fmla="*/ 10 w 60"/>
              <a:gd name="T9" fmla="*/ 12 h 64"/>
              <a:gd name="T10" fmla="*/ 12 w 60"/>
              <a:gd name="T11" fmla="*/ 14 h 64"/>
              <a:gd name="T12" fmla="*/ 10 w 60"/>
              <a:gd name="T13" fmla="*/ 16 h 64"/>
              <a:gd name="T14" fmla="*/ 2 w 60"/>
              <a:gd name="T15" fmla="*/ 16 h 64"/>
              <a:gd name="T16" fmla="*/ 0 w 60"/>
              <a:gd name="T17" fmla="*/ 18 h 64"/>
              <a:gd name="T18" fmla="*/ 2 w 60"/>
              <a:gd name="T19" fmla="*/ 20 h 64"/>
              <a:gd name="T20" fmla="*/ 4 w 60"/>
              <a:gd name="T21" fmla="*/ 20 h 64"/>
              <a:gd name="T22" fmla="*/ 4 w 60"/>
              <a:gd name="T23" fmla="*/ 28 h 64"/>
              <a:gd name="T24" fmla="*/ 10 w 60"/>
              <a:gd name="T25" fmla="*/ 28 h 64"/>
              <a:gd name="T26" fmla="*/ 12 w 60"/>
              <a:gd name="T27" fmla="*/ 30 h 64"/>
              <a:gd name="T28" fmla="*/ 10 w 60"/>
              <a:gd name="T29" fmla="*/ 32 h 64"/>
              <a:gd name="T30" fmla="*/ 2 w 60"/>
              <a:gd name="T31" fmla="*/ 32 h 64"/>
              <a:gd name="T32" fmla="*/ 0 w 60"/>
              <a:gd name="T33" fmla="*/ 34 h 64"/>
              <a:gd name="T34" fmla="*/ 2 w 60"/>
              <a:gd name="T35" fmla="*/ 36 h 64"/>
              <a:gd name="T36" fmla="*/ 4 w 60"/>
              <a:gd name="T37" fmla="*/ 36 h 64"/>
              <a:gd name="T38" fmla="*/ 4 w 60"/>
              <a:gd name="T39" fmla="*/ 44 h 64"/>
              <a:gd name="T40" fmla="*/ 10 w 60"/>
              <a:gd name="T41" fmla="*/ 44 h 64"/>
              <a:gd name="T42" fmla="*/ 12 w 60"/>
              <a:gd name="T43" fmla="*/ 46 h 64"/>
              <a:gd name="T44" fmla="*/ 10 w 60"/>
              <a:gd name="T45" fmla="*/ 48 h 64"/>
              <a:gd name="T46" fmla="*/ 2 w 60"/>
              <a:gd name="T47" fmla="*/ 48 h 64"/>
              <a:gd name="T48" fmla="*/ 0 w 60"/>
              <a:gd name="T49" fmla="*/ 50 h 64"/>
              <a:gd name="T50" fmla="*/ 2 w 60"/>
              <a:gd name="T51" fmla="*/ 52 h 64"/>
              <a:gd name="T52" fmla="*/ 4 w 60"/>
              <a:gd name="T53" fmla="*/ 52 h 64"/>
              <a:gd name="T54" fmla="*/ 4 w 60"/>
              <a:gd name="T55" fmla="*/ 60 h 64"/>
              <a:gd name="T56" fmla="*/ 8 w 60"/>
              <a:gd name="T57" fmla="*/ 64 h 64"/>
              <a:gd name="T58" fmla="*/ 56 w 60"/>
              <a:gd name="T59" fmla="*/ 64 h 64"/>
              <a:gd name="T60" fmla="*/ 60 w 60"/>
              <a:gd name="T61" fmla="*/ 60 h 64"/>
              <a:gd name="T62" fmla="*/ 60 w 60"/>
              <a:gd name="T63" fmla="*/ 4 h 64"/>
              <a:gd name="T64" fmla="*/ 56 w 60"/>
              <a:gd name="T65" fmla="*/ 0 h 64"/>
              <a:gd name="T66" fmla="*/ 48 w 60"/>
              <a:gd name="T67" fmla="*/ 28 h 64"/>
              <a:gd name="T68" fmla="*/ 24 w 60"/>
              <a:gd name="T69" fmla="*/ 28 h 64"/>
              <a:gd name="T70" fmla="*/ 24 w 60"/>
              <a:gd name="T71" fmla="*/ 12 h 64"/>
              <a:gd name="T72" fmla="*/ 48 w 60"/>
              <a:gd name="T73" fmla="*/ 12 h 64"/>
              <a:gd name="T74" fmla="*/ 48 w 60"/>
              <a:gd name="T75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2" y="13"/>
                  <a:pt x="12" y="14"/>
                </a:cubicBezTo>
                <a:cubicBezTo>
                  <a:pt x="12" y="15"/>
                  <a:pt x="11" y="16"/>
                  <a:pt x="1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8"/>
                  <a:pt x="4" y="28"/>
                  <a:pt x="4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9"/>
                  <a:pt x="12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4"/>
                  <a:pt x="12" y="45"/>
                  <a:pt x="12" y="46"/>
                </a:cubicBezTo>
                <a:cubicBezTo>
                  <a:pt x="12" y="47"/>
                  <a:pt x="11" y="48"/>
                  <a:pt x="10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1"/>
                  <a:pt x="1" y="52"/>
                  <a:pt x="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62"/>
                  <a:pt x="6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0" y="60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  <a:moveTo>
                  <a:pt x="48" y="2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12"/>
                  <a:pt x="24" y="12"/>
                  <a:pt x="24" y="12"/>
                </a:cubicBezTo>
                <a:cubicBezTo>
                  <a:pt x="48" y="12"/>
                  <a:pt x="48" y="12"/>
                  <a:pt x="48" y="12"/>
                </a:cubicBezTo>
                <a:lnTo>
                  <a:pt x="48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sz="2400" dirty="0">
              <a:latin typeface="Arial" panose="020B0604020202090204" pitchFamily="34" charset="0"/>
              <a:ea typeface="思源黑体 CN Regular" panose="020B0500000000000000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 rot="21545399">
            <a:off x="5008739" y="5154897"/>
            <a:ext cx="434104" cy="294703"/>
            <a:chOff x="3221038" y="1938338"/>
            <a:chExt cx="563562" cy="382588"/>
          </a:xfrm>
          <a:solidFill>
            <a:schemeClr val="bg2"/>
          </a:solidFill>
        </p:grpSpPr>
        <p:sp>
          <p:nvSpPr>
            <p:cNvPr id="47" name="Freeform 5"/>
            <p:cNvSpPr/>
            <p:nvPr/>
          </p:nvSpPr>
          <p:spPr bwMode="auto">
            <a:xfrm>
              <a:off x="3221038" y="2011363"/>
              <a:ext cx="306387" cy="263525"/>
            </a:xfrm>
            <a:custGeom>
              <a:avLst/>
              <a:gdLst>
                <a:gd name="T0" fmla="*/ 0 w 114"/>
                <a:gd name="T1" fmla="*/ 43 h 99"/>
                <a:gd name="T2" fmla="*/ 57 w 114"/>
                <a:gd name="T3" fmla="*/ 0 h 99"/>
                <a:gd name="T4" fmla="*/ 114 w 114"/>
                <a:gd name="T5" fmla="*/ 43 h 99"/>
                <a:gd name="T6" fmla="*/ 57 w 114"/>
                <a:gd name="T7" fmla="*/ 86 h 99"/>
                <a:gd name="T8" fmla="*/ 33 w 114"/>
                <a:gd name="T9" fmla="*/ 82 h 99"/>
                <a:gd name="T10" fmla="*/ 7 w 114"/>
                <a:gd name="T11" fmla="*/ 99 h 99"/>
                <a:gd name="T12" fmla="*/ 5 w 114"/>
                <a:gd name="T13" fmla="*/ 98 h 99"/>
                <a:gd name="T14" fmla="*/ 18 w 114"/>
                <a:gd name="T15" fmla="*/ 74 h 99"/>
                <a:gd name="T16" fmla="*/ 0 w 114"/>
                <a:gd name="T17" fmla="*/ 4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99">
                  <a:moveTo>
                    <a:pt x="0" y="43"/>
                  </a:moveTo>
                  <a:cubicBezTo>
                    <a:pt x="0" y="19"/>
                    <a:pt x="25" y="0"/>
                    <a:pt x="57" y="0"/>
                  </a:cubicBezTo>
                  <a:cubicBezTo>
                    <a:pt x="88" y="0"/>
                    <a:pt x="114" y="19"/>
                    <a:pt x="114" y="43"/>
                  </a:cubicBezTo>
                  <a:cubicBezTo>
                    <a:pt x="114" y="66"/>
                    <a:pt x="88" y="86"/>
                    <a:pt x="57" y="86"/>
                  </a:cubicBezTo>
                  <a:cubicBezTo>
                    <a:pt x="49" y="86"/>
                    <a:pt x="41" y="84"/>
                    <a:pt x="33" y="82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6" y="66"/>
                    <a:pt x="0" y="55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8" name="Freeform 6"/>
            <p:cNvSpPr/>
            <p:nvPr/>
          </p:nvSpPr>
          <p:spPr bwMode="auto">
            <a:xfrm>
              <a:off x="3398838" y="1938338"/>
              <a:ext cx="385762" cy="382588"/>
            </a:xfrm>
            <a:custGeom>
              <a:avLst/>
              <a:gdLst>
                <a:gd name="T0" fmla="*/ 63 w 144"/>
                <a:gd name="T1" fmla="*/ 113 h 143"/>
                <a:gd name="T2" fmla="*/ 93 w 144"/>
                <a:gd name="T3" fmla="*/ 108 h 143"/>
                <a:gd name="T4" fmla="*/ 96 w 144"/>
                <a:gd name="T5" fmla="*/ 107 h 143"/>
                <a:gd name="T6" fmla="*/ 114 w 144"/>
                <a:gd name="T7" fmla="*/ 119 h 143"/>
                <a:gd name="T8" fmla="*/ 105 w 144"/>
                <a:gd name="T9" fmla="*/ 102 h 143"/>
                <a:gd name="T10" fmla="*/ 110 w 144"/>
                <a:gd name="T11" fmla="*/ 99 h 143"/>
                <a:gd name="T12" fmla="*/ 132 w 144"/>
                <a:gd name="T13" fmla="*/ 62 h 143"/>
                <a:gd name="T14" fmla="*/ 63 w 144"/>
                <a:gd name="T15" fmla="*/ 12 h 143"/>
                <a:gd name="T16" fmla="*/ 16 w 144"/>
                <a:gd name="T17" fmla="*/ 26 h 143"/>
                <a:gd name="T18" fmla="*/ 0 w 144"/>
                <a:gd name="T19" fmla="*/ 22 h 143"/>
                <a:gd name="T20" fmla="*/ 63 w 144"/>
                <a:gd name="T21" fmla="*/ 0 h 143"/>
                <a:gd name="T22" fmla="*/ 144 w 144"/>
                <a:gd name="T23" fmla="*/ 62 h 143"/>
                <a:gd name="T24" fmla="*/ 121 w 144"/>
                <a:gd name="T25" fmla="*/ 106 h 143"/>
                <a:gd name="T26" fmla="*/ 137 w 144"/>
                <a:gd name="T27" fmla="*/ 143 h 143"/>
                <a:gd name="T28" fmla="*/ 94 w 144"/>
                <a:gd name="T29" fmla="*/ 120 h 143"/>
                <a:gd name="T30" fmla="*/ 63 w 144"/>
                <a:gd name="T31" fmla="*/ 125 h 143"/>
                <a:gd name="T32" fmla="*/ 16 w 144"/>
                <a:gd name="T33" fmla="*/ 114 h 143"/>
                <a:gd name="T34" fmla="*/ 30 w 144"/>
                <a:gd name="T35" fmla="*/ 107 h 143"/>
                <a:gd name="T36" fmla="*/ 63 w 144"/>
                <a:gd name="T37" fmla="*/ 11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43">
                  <a:moveTo>
                    <a:pt x="63" y="113"/>
                  </a:moveTo>
                  <a:cubicBezTo>
                    <a:pt x="74" y="113"/>
                    <a:pt x="84" y="111"/>
                    <a:pt x="93" y="108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114" y="119"/>
                    <a:pt x="114" y="119"/>
                    <a:pt x="114" y="119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24" y="90"/>
                    <a:pt x="132" y="76"/>
                    <a:pt x="132" y="62"/>
                  </a:cubicBezTo>
                  <a:cubicBezTo>
                    <a:pt x="132" y="35"/>
                    <a:pt x="101" y="12"/>
                    <a:pt x="63" y="12"/>
                  </a:cubicBezTo>
                  <a:cubicBezTo>
                    <a:pt x="45" y="12"/>
                    <a:pt x="28" y="17"/>
                    <a:pt x="16" y="26"/>
                  </a:cubicBezTo>
                  <a:cubicBezTo>
                    <a:pt x="11" y="24"/>
                    <a:pt x="6" y="23"/>
                    <a:pt x="0" y="22"/>
                  </a:cubicBezTo>
                  <a:cubicBezTo>
                    <a:pt x="15" y="9"/>
                    <a:pt x="38" y="0"/>
                    <a:pt x="63" y="0"/>
                  </a:cubicBezTo>
                  <a:cubicBezTo>
                    <a:pt x="108" y="0"/>
                    <a:pt x="144" y="28"/>
                    <a:pt x="144" y="62"/>
                  </a:cubicBezTo>
                  <a:cubicBezTo>
                    <a:pt x="144" y="79"/>
                    <a:pt x="136" y="95"/>
                    <a:pt x="121" y="106"/>
                  </a:cubicBezTo>
                  <a:cubicBezTo>
                    <a:pt x="137" y="143"/>
                    <a:pt x="137" y="143"/>
                    <a:pt x="137" y="143"/>
                  </a:cubicBezTo>
                  <a:cubicBezTo>
                    <a:pt x="94" y="120"/>
                    <a:pt x="94" y="120"/>
                    <a:pt x="94" y="120"/>
                  </a:cubicBezTo>
                  <a:cubicBezTo>
                    <a:pt x="84" y="123"/>
                    <a:pt x="74" y="125"/>
                    <a:pt x="63" y="125"/>
                  </a:cubicBezTo>
                  <a:cubicBezTo>
                    <a:pt x="45" y="125"/>
                    <a:pt x="29" y="121"/>
                    <a:pt x="16" y="114"/>
                  </a:cubicBezTo>
                  <a:cubicBezTo>
                    <a:pt x="21" y="112"/>
                    <a:pt x="26" y="109"/>
                    <a:pt x="30" y="107"/>
                  </a:cubicBezTo>
                  <a:cubicBezTo>
                    <a:pt x="40" y="111"/>
                    <a:pt x="51" y="113"/>
                    <a:pt x="63" y="1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24836" y="5100571"/>
            <a:ext cx="429107" cy="429108"/>
            <a:chOff x="1827213" y="333375"/>
            <a:chExt cx="490537" cy="490538"/>
          </a:xfrm>
          <a:solidFill>
            <a:schemeClr val="bg2"/>
          </a:solidFill>
        </p:grpSpPr>
        <p:sp>
          <p:nvSpPr>
            <p:cNvPr id="50" name="Freeform 5"/>
            <p:cNvSpPr>
              <a:spLocks noEditPoints="1"/>
            </p:cNvSpPr>
            <p:nvPr/>
          </p:nvSpPr>
          <p:spPr bwMode="auto">
            <a:xfrm>
              <a:off x="1827213" y="333375"/>
              <a:ext cx="490537" cy="490538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70 w 128"/>
                <a:gd name="T11" fmla="*/ 120 h 128"/>
                <a:gd name="T12" fmla="*/ 70 w 128"/>
                <a:gd name="T13" fmla="*/ 107 h 128"/>
                <a:gd name="T14" fmla="*/ 67 w 128"/>
                <a:gd name="T15" fmla="*/ 107 h 128"/>
                <a:gd name="T16" fmla="*/ 67 w 128"/>
                <a:gd name="T17" fmla="*/ 94 h 128"/>
                <a:gd name="T18" fmla="*/ 64 w 128"/>
                <a:gd name="T19" fmla="*/ 95 h 128"/>
                <a:gd name="T20" fmla="*/ 62 w 128"/>
                <a:gd name="T21" fmla="*/ 94 h 128"/>
                <a:gd name="T22" fmla="*/ 62 w 128"/>
                <a:gd name="T23" fmla="*/ 107 h 128"/>
                <a:gd name="T24" fmla="*/ 59 w 128"/>
                <a:gd name="T25" fmla="*/ 107 h 128"/>
                <a:gd name="T26" fmla="*/ 59 w 128"/>
                <a:gd name="T27" fmla="*/ 120 h 128"/>
                <a:gd name="T28" fmla="*/ 8 w 128"/>
                <a:gd name="T29" fmla="*/ 70 h 128"/>
                <a:gd name="T30" fmla="*/ 22 w 128"/>
                <a:gd name="T31" fmla="*/ 70 h 128"/>
                <a:gd name="T32" fmla="*/ 22 w 128"/>
                <a:gd name="T33" fmla="*/ 66 h 128"/>
                <a:gd name="T34" fmla="*/ 34 w 128"/>
                <a:gd name="T35" fmla="*/ 66 h 128"/>
                <a:gd name="T36" fmla="*/ 34 w 128"/>
                <a:gd name="T37" fmla="*/ 64 h 128"/>
                <a:gd name="T38" fmla="*/ 34 w 128"/>
                <a:gd name="T39" fmla="*/ 62 h 128"/>
                <a:gd name="T40" fmla="*/ 22 w 128"/>
                <a:gd name="T41" fmla="*/ 62 h 128"/>
                <a:gd name="T42" fmla="*/ 22 w 128"/>
                <a:gd name="T43" fmla="*/ 58 h 128"/>
                <a:gd name="T44" fmla="*/ 8 w 128"/>
                <a:gd name="T45" fmla="*/ 58 h 128"/>
                <a:gd name="T46" fmla="*/ 59 w 128"/>
                <a:gd name="T47" fmla="*/ 8 h 128"/>
                <a:gd name="T48" fmla="*/ 59 w 128"/>
                <a:gd name="T49" fmla="*/ 22 h 128"/>
                <a:gd name="T50" fmla="*/ 62 w 128"/>
                <a:gd name="T51" fmla="*/ 21 h 128"/>
                <a:gd name="T52" fmla="*/ 62 w 128"/>
                <a:gd name="T53" fmla="*/ 34 h 128"/>
                <a:gd name="T54" fmla="*/ 64 w 128"/>
                <a:gd name="T55" fmla="*/ 34 h 128"/>
                <a:gd name="T56" fmla="*/ 67 w 128"/>
                <a:gd name="T57" fmla="*/ 34 h 128"/>
                <a:gd name="T58" fmla="*/ 67 w 128"/>
                <a:gd name="T59" fmla="*/ 21 h 128"/>
                <a:gd name="T60" fmla="*/ 70 w 128"/>
                <a:gd name="T61" fmla="*/ 22 h 128"/>
                <a:gd name="T62" fmla="*/ 70 w 128"/>
                <a:gd name="T63" fmla="*/ 8 h 128"/>
                <a:gd name="T64" fmla="*/ 121 w 128"/>
                <a:gd name="T65" fmla="*/ 58 h 128"/>
                <a:gd name="T66" fmla="*/ 107 w 128"/>
                <a:gd name="T67" fmla="*/ 58 h 128"/>
                <a:gd name="T68" fmla="*/ 107 w 128"/>
                <a:gd name="T69" fmla="*/ 62 h 128"/>
                <a:gd name="T70" fmla="*/ 95 w 128"/>
                <a:gd name="T71" fmla="*/ 62 h 128"/>
                <a:gd name="T72" fmla="*/ 95 w 128"/>
                <a:gd name="T73" fmla="*/ 64 h 128"/>
                <a:gd name="T74" fmla="*/ 95 w 128"/>
                <a:gd name="T75" fmla="*/ 66 h 128"/>
                <a:gd name="T76" fmla="*/ 107 w 128"/>
                <a:gd name="T77" fmla="*/ 66 h 128"/>
                <a:gd name="T78" fmla="*/ 107 w 128"/>
                <a:gd name="T79" fmla="*/ 70 h 128"/>
                <a:gd name="T80" fmla="*/ 121 w 128"/>
                <a:gd name="T81" fmla="*/ 70 h 128"/>
                <a:gd name="T82" fmla="*/ 70 w 128"/>
                <a:gd name="T83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100" y="128"/>
                    <a:pt x="128" y="99"/>
                    <a:pt x="128" y="64"/>
                  </a:cubicBezTo>
                  <a:cubicBezTo>
                    <a:pt x="128" y="29"/>
                    <a:pt x="100" y="0"/>
                    <a:pt x="64" y="0"/>
                  </a:cubicBezTo>
                  <a:close/>
                  <a:moveTo>
                    <a:pt x="70" y="120"/>
                  </a:moveTo>
                  <a:cubicBezTo>
                    <a:pt x="70" y="107"/>
                    <a:pt x="70" y="107"/>
                    <a:pt x="70" y="107"/>
                  </a:cubicBezTo>
                  <a:cubicBezTo>
                    <a:pt x="69" y="107"/>
                    <a:pt x="68" y="107"/>
                    <a:pt x="67" y="107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6" y="94"/>
                    <a:pt x="65" y="95"/>
                    <a:pt x="64" y="95"/>
                  </a:cubicBezTo>
                  <a:cubicBezTo>
                    <a:pt x="64" y="95"/>
                    <a:pt x="63" y="94"/>
                    <a:pt x="62" y="94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1" y="107"/>
                    <a:pt x="60" y="107"/>
                    <a:pt x="59" y="107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32" y="118"/>
                    <a:pt x="11" y="96"/>
                    <a:pt x="8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69"/>
                    <a:pt x="22" y="67"/>
                    <a:pt x="22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5"/>
                    <a:pt x="34" y="64"/>
                  </a:cubicBezTo>
                  <a:cubicBezTo>
                    <a:pt x="34" y="63"/>
                    <a:pt x="34" y="63"/>
                    <a:pt x="34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1"/>
                    <a:pt x="22" y="60"/>
                    <a:pt x="22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11" y="32"/>
                    <a:pt x="32" y="11"/>
                    <a:pt x="59" y="8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0" y="21"/>
                    <a:pt x="61" y="21"/>
                    <a:pt x="62" y="21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3" y="34"/>
                    <a:pt x="64" y="34"/>
                    <a:pt x="64" y="34"/>
                  </a:cubicBezTo>
                  <a:cubicBezTo>
                    <a:pt x="65" y="34"/>
                    <a:pt x="66" y="34"/>
                    <a:pt x="67" y="34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8" y="21"/>
                    <a:pt x="69" y="21"/>
                    <a:pt x="70" y="22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97" y="11"/>
                    <a:pt x="118" y="32"/>
                    <a:pt x="121" y="58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7" y="60"/>
                    <a:pt x="107" y="61"/>
                    <a:pt x="107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3"/>
                    <a:pt x="95" y="64"/>
                  </a:cubicBezTo>
                  <a:cubicBezTo>
                    <a:pt x="95" y="65"/>
                    <a:pt x="95" y="66"/>
                    <a:pt x="95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67"/>
                    <a:pt x="107" y="69"/>
                    <a:pt x="107" y="70"/>
                  </a:cubicBezTo>
                  <a:cubicBezTo>
                    <a:pt x="121" y="70"/>
                    <a:pt x="121" y="70"/>
                    <a:pt x="121" y="70"/>
                  </a:cubicBezTo>
                  <a:cubicBezTo>
                    <a:pt x="118" y="96"/>
                    <a:pt x="97" y="118"/>
                    <a:pt x="7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1" name="Freeform 6"/>
            <p:cNvSpPr/>
            <p:nvPr/>
          </p:nvSpPr>
          <p:spPr bwMode="auto">
            <a:xfrm>
              <a:off x="1981200" y="509588"/>
              <a:ext cx="187325" cy="169863"/>
            </a:xfrm>
            <a:custGeom>
              <a:avLst/>
              <a:gdLst>
                <a:gd name="T0" fmla="*/ 28 w 49"/>
                <a:gd name="T1" fmla="*/ 28 h 44"/>
                <a:gd name="T2" fmla="*/ 28 w 49"/>
                <a:gd name="T3" fmla="*/ 26 h 44"/>
                <a:gd name="T4" fmla="*/ 35 w 49"/>
                <a:gd name="T5" fmla="*/ 11 h 44"/>
                <a:gd name="T6" fmla="*/ 24 w 49"/>
                <a:gd name="T7" fmla="*/ 0 h 44"/>
                <a:gd name="T8" fmla="*/ 14 w 49"/>
                <a:gd name="T9" fmla="*/ 11 h 44"/>
                <a:gd name="T10" fmla="*/ 21 w 49"/>
                <a:gd name="T11" fmla="*/ 26 h 44"/>
                <a:gd name="T12" fmla="*/ 21 w 49"/>
                <a:gd name="T13" fmla="*/ 28 h 44"/>
                <a:gd name="T14" fmla="*/ 0 w 49"/>
                <a:gd name="T15" fmla="*/ 39 h 44"/>
                <a:gd name="T16" fmla="*/ 24 w 49"/>
                <a:gd name="T17" fmla="*/ 44 h 44"/>
                <a:gd name="T18" fmla="*/ 49 w 49"/>
                <a:gd name="T19" fmla="*/ 39 h 44"/>
                <a:gd name="T20" fmla="*/ 28 w 49"/>
                <a:gd name="T21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44">
                  <a:moveTo>
                    <a:pt x="28" y="28"/>
                  </a:moveTo>
                  <a:cubicBezTo>
                    <a:pt x="28" y="26"/>
                    <a:pt x="28" y="26"/>
                    <a:pt x="28" y="26"/>
                  </a:cubicBezTo>
                  <a:cubicBezTo>
                    <a:pt x="32" y="23"/>
                    <a:pt x="35" y="16"/>
                    <a:pt x="35" y="11"/>
                  </a:cubicBezTo>
                  <a:cubicBezTo>
                    <a:pt x="35" y="3"/>
                    <a:pt x="29" y="0"/>
                    <a:pt x="24" y="0"/>
                  </a:cubicBezTo>
                  <a:cubicBezTo>
                    <a:pt x="21" y="0"/>
                    <a:pt x="14" y="3"/>
                    <a:pt x="14" y="11"/>
                  </a:cubicBezTo>
                  <a:cubicBezTo>
                    <a:pt x="14" y="16"/>
                    <a:pt x="17" y="23"/>
                    <a:pt x="21" y="26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1" y="28"/>
                    <a:pt x="3" y="33"/>
                    <a:pt x="0" y="39"/>
                  </a:cubicBezTo>
                  <a:cubicBezTo>
                    <a:pt x="7" y="42"/>
                    <a:pt x="15" y="44"/>
                    <a:pt x="24" y="44"/>
                  </a:cubicBezTo>
                  <a:cubicBezTo>
                    <a:pt x="34" y="44"/>
                    <a:pt x="42" y="42"/>
                    <a:pt x="49" y="39"/>
                  </a:cubicBezTo>
                  <a:cubicBezTo>
                    <a:pt x="46" y="33"/>
                    <a:pt x="38" y="28"/>
                    <a:pt x="2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2" name="Freeform 7"/>
            <p:cNvSpPr/>
            <p:nvPr/>
          </p:nvSpPr>
          <p:spPr bwMode="auto">
            <a:xfrm>
              <a:off x="2103438" y="506413"/>
              <a:ext cx="114300" cy="141288"/>
            </a:xfrm>
            <a:custGeom>
              <a:avLst/>
              <a:gdLst>
                <a:gd name="T0" fmla="*/ 13 w 30"/>
                <a:gd name="T1" fmla="*/ 23 h 37"/>
                <a:gd name="T2" fmla="*/ 13 w 30"/>
                <a:gd name="T3" fmla="*/ 22 h 37"/>
                <a:gd name="T4" fmla="*/ 19 w 30"/>
                <a:gd name="T5" fmla="*/ 9 h 37"/>
                <a:gd name="T6" fmla="*/ 10 w 30"/>
                <a:gd name="T7" fmla="*/ 0 h 37"/>
                <a:gd name="T8" fmla="*/ 3 w 30"/>
                <a:gd name="T9" fmla="*/ 4 h 37"/>
                <a:gd name="T10" fmla="*/ 6 w 30"/>
                <a:gd name="T11" fmla="*/ 12 h 37"/>
                <a:gd name="T12" fmla="*/ 4 w 30"/>
                <a:gd name="T13" fmla="*/ 19 h 37"/>
                <a:gd name="T14" fmla="*/ 7 w 30"/>
                <a:gd name="T15" fmla="*/ 22 h 37"/>
                <a:gd name="T16" fmla="*/ 7 w 30"/>
                <a:gd name="T17" fmla="*/ 23 h 37"/>
                <a:gd name="T18" fmla="*/ 2 w 30"/>
                <a:gd name="T19" fmla="*/ 24 h 37"/>
                <a:gd name="T20" fmla="*/ 0 w 30"/>
                <a:gd name="T21" fmla="*/ 27 h 37"/>
                <a:gd name="T22" fmla="*/ 17 w 30"/>
                <a:gd name="T23" fmla="*/ 37 h 37"/>
                <a:gd name="T24" fmla="*/ 30 w 30"/>
                <a:gd name="T25" fmla="*/ 33 h 37"/>
                <a:gd name="T26" fmla="*/ 13 w 30"/>
                <a:gd name="T27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7">
                  <a:moveTo>
                    <a:pt x="13" y="23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7" y="20"/>
                    <a:pt x="19" y="14"/>
                    <a:pt x="19" y="9"/>
                  </a:cubicBezTo>
                  <a:cubicBezTo>
                    <a:pt x="19" y="3"/>
                    <a:pt x="14" y="0"/>
                    <a:pt x="10" y="0"/>
                  </a:cubicBezTo>
                  <a:cubicBezTo>
                    <a:pt x="8" y="0"/>
                    <a:pt x="5" y="1"/>
                    <a:pt x="3" y="4"/>
                  </a:cubicBezTo>
                  <a:cubicBezTo>
                    <a:pt x="5" y="6"/>
                    <a:pt x="6" y="8"/>
                    <a:pt x="6" y="12"/>
                  </a:cubicBezTo>
                  <a:cubicBezTo>
                    <a:pt x="6" y="14"/>
                    <a:pt x="5" y="16"/>
                    <a:pt x="4" y="19"/>
                  </a:cubicBezTo>
                  <a:cubicBezTo>
                    <a:pt x="5" y="20"/>
                    <a:pt x="6" y="21"/>
                    <a:pt x="7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3"/>
                    <a:pt x="3" y="24"/>
                    <a:pt x="2" y="24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8" y="28"/>
                    <a:pt x="14" y="32"/>
                    <a:pt x="17" y="37"/>
                  </a:cubicBezTo>
                  <a:cubicBezTo>
                    <a:pt x="22" y="36"/>
                    <a:pt x="27" y="35"/>
                    <a:pt x="30" y="33"/>
                  </a:cubicBezTo>
                  <a:cubicBezTo>
                    <a:pt x="28" y="28"/>
                    <a:pt x="22" y="24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3" name="Freeform 8"/>
            <p:cNvSpPr/>
            <p:nvPr/>
          </p:nvSpPr>
          <p:spPr bwMode="auto">
            <a:xfrm>
              <a:off x="1931988" y="506413"/>
              <a:ext cx="114300" cy="141288"/>
            </a:xfrm>
            <a:custGeom>
              <a:avLst/>
              <a:gdLst>
                <a:gd name="T0" fmla="*/ 30 w 30"/>
                <a:gd name="T1" fmla="*/ 27 h 37"/>
                <a:gd name="T2" fmla="*/ 28 w 30"/>
                <a:gd name="T3" fmla="*/ 24 h 37"/>
                <a:gd name="T4" fmla="*/ 23 w 30"/>
                <a:gd name="T5" fmla="*/ 23 h 37"/>
                <a:gd name="T6" fmla="*/ 23 w 30"/>
                <a:gd name="T7" fmla="*/ 22 h 37"/>
                <a:gd name="T8" fmla="*/ 26 w 30"/>
                <a:gd name="T9" fmla="*/ 19 h 37"/>
                <a:gd name="T10" fmla="*/ 24 w 30"/>
                <a:gd name="T11" fmla="*/ 12 h 37"/>
                <a:gd name="T12" fmla="*/ 27 w 30"/>
                <a:gd name="T13" fmla="*/ 4 h 37"/>
                <a:gd name="T14" fmla="*/ 20 w 30"/>
                <a:gd name="T15" fmla="*/ 0 h 37"/>
                <a:gd name="T16" fmla="*/ 11 w 30"/>
                <a:gd name="T17" fmla="*/ 9 h 37"/>
                <a:gd name="T18" fmla="*/ 17 w 30"/>
                <a:gd name="T19" fmla="*/ 22 h 37"/>
                <a:gd name="T20" fmla="*/ 17 w 30"/>
                <a:gd name="T21" fmla="*/ 23 h 37"/>
                <a:gd name="T22" fmla="*/ 0 w 30"/>
                <a:gd name="T23" fmla="*/ 33 h 37"/>
                <a:gd name="T24" fmla="*/ 13 w 30"/>
                <a:gd name="T25" fmla="*/ 37 h 37"/>
                <a:gd name="T26" fmla="*/ 30 w 30"/>
                <a:gd name="T27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7">
                  <a:moveTo>
                    <a:pt x="30" y="27"/>
                  </a:moveTo>
                  <a:cubicBezTo>
                    <a:pt x="30" y="26"/>
                    <a:pt x="29" y="25"/>
                    <a:pt x="28" y="24"/>
                  </a:cubicBezTo>
                  <a:cubicBezTo>
                    <a:pt x="27" y="24"/>
                    <a:pt x="25" y="23"/>
                    <a:pt x="23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1"/>
                    <a:pt x="25" y="20"/>
                    <a:pt x="26" y="19"/>
                  </a:cubicBezTo>
                  <a:cubicBezTo>
                    <a:pt x="25" y="16"/>
                    <a:pt x="24" y="14"/>
                    <a:pt x="24" y="12"/>
                  </a:cubicBezTo>
                  <a:cubicBezTo>
                    <a:pt x="24" y="8"/>
                    <a:pt x="25" y="6"/>
                    <a:pt x="27" y="4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6" y="0"/>
                    <a:pt x="11" y="3"/>
                    <a:pt x="11" y="9"/>
                  </a:cubicBezTo>
                  <a:cubicBezTo>
                    <a:pt x="11" y="14"/>
                    <a:pt x="13" y="20"/>
                    <a:pt x="17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8" y="24"/>
                    <a:pt x="2" y="28"/>
                    <a:pt x="0" y="33"/>
                  </a:cubicBezTo>
                  <a:cubicBezTo>
                    <a:pt x="3" y="35"/>
                    <a:pt x="8" y="36"/>
                    <a:pt x="13" y="37"/>
                  </a:cubicBezTo>
                  <a:cubicBezTo>
                    <a:pt x="16" y="32"/>
                    <a:pt x="22" y="28"/>
                    <a:pt x="3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 dirty="0"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033272" y="577386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机器学习经典算法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35E03A67-AFF5-33D9-C71C-B3690DCD0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4" y="426124"/>
            <a:ext cx="676457" cy="671855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动图">
            <a:extLst>
              <a:ext uri="{FF2B5EF4-FFF2-40B4-BE49-F238E27FC236}">
                <a16:creationId xmlns:a16="http://schemas.microsoft.com/office/drawing/2014/main" id="{B33DD345-8D2A-F946-41AE-B98ADF2FD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1097012"/>
            <a:ext cx="8920956" cy="50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C41C78F-8687-63FD-9C49-9A6AD7C7A16D}"/>
              </a:ext>
            </a:extLst>
          </p:cNvPr>
          <p:cNvSpPr txBox="1"/>
          <p:nvPr/>
        </p:nvSpPr>
        <p:spPr>
          <a:xfrm>
            <a:off x="3443288" y="585788"/>
            <a:ext cx="667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     决策树模型动态演示</a:t>
            </a:r>
          </a:p>
        </p:txBody>
      </p:sp>
    </p:spTree>
    <p:extLst>
      <p:ext uri="{BB962C8B-B14F-4D97-AF65-F5344CB8AC3E}">
        <p14:creationId xmlns:p14="http://schemas.microsoft.com/office/powerpoint/2010/main" val="1916707291"/>
      </p:ext>
    </p:extLst>
  </p:cSld>
  <p:clrMapOvr>
    <a:masterClrMapping/>
  </p:clrMapOvr>
  <p:transition spd="slow" advTm="3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动图封面">
            <a:extLst>
              <a:ext uri="{FF2B5EF4-FFF2-40B4-BE49-F238E27FC236}">
                <a16:creationId xmlns:a16="http://schemas.microsoft.com/office/drawing/2014/main" id="{9594B19D-F4BE-8455-235F-8D045B86D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2" y="547688"/>
            <a:ext cx="6510337" cy="43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A265B83-FFAE-09C8-39E1-08D2C0DD00BE}"/>
              </a:ext>
            </a:extLst>
          </p:cNvPr>
          <p:cNvSpPr txBox="1"/>
          <p:nvPr/>
        </p:nvSpPr>
        <p:spPr>
          <a:xfrm>
            <a:off x="4064794" y="285750"/>
            <a:ext cx="527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神经网络可视化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FDD2E-7E6B-2C7D-54AD-CC64A7901228}"/>
              </a:ext>
            </a:extLst>
          </p:cNvPr>
          <p:cNvSpPr txBox="1"/>
          <p:nvPr/>
        </p:nvSpPr>
        <p:spPr>
          <a:xfrm>
            <a:off x="2119311" y="4221957"/>
            <a:ext cx="8301037" cy="1200329"/>
          </a:xfrm>
          <a:prstGeom prst="rect">
            <a:avLst/>
          </a:prstGeom>
          <a:solidFill>
            <a:schemeClr val="tx1">
              <a:lumMod val="50000"/>
              <a:lumOff val="50000"/>
              <a:alpha val="4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要善于利用可视化工具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兴趣是最好的老师</a:t>
            </a:r>
          </a:p>
        </p:txBody>
      </p:sp>
    </p:spTree>
    <p:extLst>
      <p:ext uri="{BB962C8B-B14F-4D97-AF65-F5344CB8AC3E}">
        <p14:creationId xmlns:p14="http://schemas.microsoft.com/office/powerpoint/2010/main" val="2676578028"/>
      </p:ext>
    </p:extLst>
  </p:cSld>
  <p:clrMapOvr>
    <a:masterClrMapping/>
  </p:clrMapOvr>
  <p:transition spd="slow" advTm="300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自定义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970"/>
      </a:accent1>
      <a:accent2>
        <a:srgbClr val="003970"/>
      </a:accent2>
      <a:accent3>
        <a:srgbClr val="003970"/>
      </a:accent3>
      <a:accent4>
        <a:srgbClr val="003970"/>
      </a:accent4>
      <a:accent5>
        <a:srgbClr val="003970"/>
      </a:accent5>
      <a:accent6>
        <a:srgbClr val="00397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805</Words>
  <Application>Microsoft Office PowerPoint</Application>
  <PresentationFormat>宽屏</PresentationFormat>
  <Paragraphs>118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楷体</vt:lpstr>
      <vt:lpstr>思源黑体 CN Regular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mengya</dc:creator>
  <cp:lastModifiedBy>mr. liang</cp:lastModifiedBy>
  <cp:revision>27</cp:revision>
  <dcterms:created xsi:type="dcterms:W3CDTF">2019-08-10T23:14:47Z</dcterms:created>
  <dcterms:modified xsi:type="dcterms:W3CDTF">2023-08-25T09:33:59Z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