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altLang="zh-TW" dirty="0" smtClean="0"/>
              <a:t>3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altLang="zh-TW" sz="2040" dirty="0" smtClean="0"/>
              <a:t>SJF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+</a:t>
            </a:r>
            <a:r>
              <a:rPr lang="zh-TW" altLang="en-US" sz="2040" dirty="0" smtClean="0"/>
              <a:t> </a:t>
            </a:r>
            <a:r>
              <a:rPr lang="en-US" altLang="zh-TW" sz="2040" dirty="0" smtClean="0"/>
              <a:t>preemption + performance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/>
              <a:t>目標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shortest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job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沒有 </a:t>
            </a:r>
            <a:r>
              <a:rPr lang="en-US" altLang="zh-TW" dirty="0" smtClean="0"/>
              <a:t>deadline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可以被</a:t>
            </a:r>
            <a:r>
              <a:rPr lang="zh-TW" altLang="en-US" dirty="0" smtClean="0"/>
              <a:t>中斷，</a:t>
            </a:r>
            <a:r>
              <a:rPr lang="en-US" altLang="zh-TW" dirty="0" smtClean="0"/>
              <a:t>Context Switch </a:t>
            </a:r>
            <a:r>
              <a:rPr lang="zh-TW" altLang="en-US" dirty="0" smtClean="0"/>
              <a:t>所花的時間為 </a:t>
            </a:r>
            <a:r>
              <a:rPr lang="en-US" altLang="zh-TW" dirty="0" smtClean="0"/>
              <a:t>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</a:t>
            </a:r>
            <a:r>
              <a:rPr lang="zh-TW" altLang="en-US" dirty="0" smtClean="0"/>
              <a:t> 被中斷的情況，因為要 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 ，所以換下 </a:t>
            </a:r>
            <a:r>
              <a:rPr lang="en-US" altLang="zh-TW" dirty="0" smtClean="0"/>
              <a:t>task</a:t>
            </a:r>
            <a:r>
              <a:rPr lang="zh-TW" altLang="en-US" dirty="0"/>
              <a:t> </a:t>
            </a:r>
            <a:r>
              <a:rPr lang="zh-TW" altLang="en-US" dirty="0" smtClean="0"/>
              <a:t>與重新擺上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需要多花 </a:t>
            </a:r>
            <a:r>
              <a:rPr lang="en-US" altLang="zh-TW" dirty="0" smtClean="0"/>
              <a:t>1</a:t>
            </a:r>
            <a:r>
              <a:rPr lang="zh-TW" altLang="en-US" dirty="0" smtClean="0"/>
              <a:t> 時間單位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被換下的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以剩餘的 </a:t>
            </a:r>
            <a:r>
              <a:rPr lang="en-US" altLang="zh-TW" dirty="0" smtClean="0"/>
              <a:t>execution time</a:t>
            </a:r>
            <a:r>
              <a:rPr lang="zh-TW" altLang="en-US" dirty="0" smtClean="0"/>
              <a:t> 做為其排程的依據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舉例而言： 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 1 : release time = 0 execution time = 10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 2 </a:t>
            </a:r>
            <a:r>
              <a:rPr lang="en-US" altLang="zh-TW" dirty="0"/>
              <a:t>: release time = </a:t>
            </a:r>
            <a:r>
              <a:rPr lang="en-US" altLang="zh-TW" dirty="0" smtClean="0"/>
              <a:t>5 </a:t>
            </a:r>
            <a:r>
              <a:rPr lang="en-US" altLang="zh-TW" dirty="0"/>
              <a:t>execution time = </a:t>
            </a:r>
            <a:r>
              <a:rPr lang="en-US" altLang="zh-TW" dirty="0" smtClean="0"/>
              <a:t>3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0 Task1 4</a:t>
            </a:r>
            <a:endParaRPr lang="en-US" altLang="zh-TW" dirty="0"/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4</a:t>
            </a:r>
            <a:r>
              <a:rPr lang="zh-TW" altLang="en-US" dirty="0" smtClean="0"/>
              <a:t> 個時間單位，被視為</a:t>
            </a:r>
            <a:r>
              <a:rPr lang="en-US" altLang="zh-TW" dirty="0" smtClean="0"/>
              <a:t>execution time =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Task </a:t>
            </a:r>
            <a:r>
              <a:rPr lang="zh-TW" altLang="en-US" dirty="0" smtClean="0"/>
              <a:t>回去排隊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4 Context Switch 5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zh-TW" altLang="en-US" dirty="0"/>
              <a:t>花 </a:t>
            </a:r>
            <a:r>
              <a:rPr lang="en-US" altLang="zh-TW" dirty="0"/>
              <a:t>1</a:t>
            </a:r>
            <a:r>
              <a:rPr lang="zh-TW" altLang="en-US" dirty="0"/>
              <a:t> 個時間</a:t>
            </a:r>
            <a:r>
              <a:rPr lang="zh-TW" altLang="en-US" dirty="0" smtClean="0"/>
              <a:t>單位，換下 </a:t>
            </a:r>
            <a:r>
              <a:rPr lang="en-US" altLang="zh-TW" dirty="0" smtClean="0"/>
              <a:t>Task1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5 Task2 8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</a:t>
            </a:r>
            <a:r>
              <a:rPr lang="zh-TW" altLang="en-US" dirty="0" smtClean="0"/>
              <a:t>執行完畢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8 </a:t>
            </a:r>
            <a:r>
              <a:rPr lang="en-US" altLang="zh-TW" dirty="0"/>
              <a:t>Context Switch </a:t>
            </a:r>
            <a:r>
              <a:rPr lang="en-US" altLang="zh-TW" dirty="0" smtClean="0"/>
              <a:t>9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zh-TW" altLang="en-US" dirty="0"/>
              <a:t>花 </a:t>
            </a:r>
            <a:r>
              <a:rPr lang="en-US" altLang="zh-TW" dirty="0"/>
              <a:t>1</a:t>
            </a:r>
            <a:r>
              <a:rPr lang="zh-TW" altLang="en-US" dirty="0"/>
              <a:t> 個時間</a:t>
            </a:r>
            <a:r>
              <a:rPr lang="zh-TW" altLang="en-US" dirty="0" smtClean="0"/>
              <a:t>單位，重上 </a:t>
            </a:r>
            <a:r>
              <a:rPr lang="en-US" altLang="zh-TW" dirty="0" smtClean="0"/>
              <a:t>Task1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9 Task1 15</a:t>
            </a:r>
          </a:p>
          <a:p>
            <a:pPr marL="1714500" lvl="3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Task1</a:t>
            </a:r>
            <a:r>
              <a:rPr lang="zh-TW" altLang="en-US" dirty="0"/>
              <a:t> </a:t>
            </a:r>
            <a:r>
              <a:rPr lang="zh-TW" altLang="en-US" dirty="0" smtClean="0"/>
              <a:t>執行</a:t>
            </a:r>
            <a:r>
              <a:rPr lang="zh-TW" altLang="en-US" dirty="0"/>
              <a:t>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zh-TW" altLang="en-US" dirty="0"/>
              <a:t>個時間</a:t>
            </a:r>
            <a:r>
              <a:rPr lang="zh-TW" altLang="en-US" dirty="0" smtClean="0"/>
              <a:t>單位，執行完畢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zh-TW" altLang="en-US" dirty="0" smtClean="0"/>
              <a:t>印出排程結果與效能指標</a:t>
            </a:r>
            <a:endParaRPr lang="en-US" altLang="zh-TW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period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zh-TW" altLang="en-US" dirty="0" smtClean="0"/>
              <a:t>若有</a:t>
            </a:r>
            <a:r>
              <a:rPr lang="en-US" altLang="zh-TW" dirty="0" smtClean="0"/>
              <a:t>Context Switch</a:t>
            </a:r>
            <a:r>
              <a:rPr lang="zh-TW" altLang="en-US" dirty="0" smtClean="0"/>
              <a:t>，印出，且在前後加上起始與結束時</a:t>
            </a:r>
            <a:r>
              <a:rPr lang="zh-TW" altLang="en-US" dirty="0"/>
              <a:t>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lvl="1"/>
            <a:r>
              <a:rPr lang="en-US" altLang="zh-TW" dirty="0" smtClean="0"/>
              <a:t>0 Task1 4</a:t>
            </a:r>
          </a:p>
          <a:p>
            <a:pPr lvl="1"/>
            <a:r>
              <a:rPr lang="en-US" altLang="zh-TW" dirty="0" smtClean="0"/>
              <a:t>4 </a:t>
            </a:r>
            <a:r>
              <a:rPr lang="en-US" altLang="zh-TW" dirty="0" smtClean="0"/>
              <a:t>Context Switch </a:t>
            </a:r>
            <a:r>
              <a:rPr lang="en-US" altLang="zh-TW" dirty="0" smtClean="0"/>
              <a:t>5</a:t>
            </a:r>
            <a:endParaRPr lang="en-US" altLang="zh-TW" dirty="0" smtClean="0"/>
          </a:p>
          <a:p>
            <a:pPr lvl="1"/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dirty="0" smtClean="0"/>
              <a:t>Task2 </a:t>
            </a:r>
            <a:r>
              <a:rPr lang="en-US" altLang="zh-TW" dirty="0"/>
              <a:t>8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8 </a:t>
            </a:r>
            <a:r>
              <a:rPr lang="en-US" altLang="zh-TW" dirty="0"/>
              <a:t>Context Switch </a:t>
            </a:r>
            <a:r>
              <a:rPr lang="en-US" altLang="zh-TW" dirty="0"/>
              <a:t>9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9 </a:t>
            </a:r>
            <a:r>
              <a:rPr lang="en-US" altLang="zh-TW" dirty="0" smtClean="0"/>
              <a:t>Task1 </a:t>
            </a:r>
            <a:r>
              <a:rPr lang="en-US" altLang="zh-TW" dirty="0" smtClean="0"/>
              <a:t>15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(Context Switch</a:t>
            </a:r>
            <a:r>
              <a:rPr lang="zh-TW" altLang="en-US" dirty="0" smtClean="0"/>
              <a:t> 不算執行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hit rate</a:t>
            </a:r>
          </a:p>
          <a:p>
            <a:pPr lvl="1"/>
            <a:r>
              <a:rPr lang="en-US" altLang="zh-TW" dirty="0" smtClean="0"/>
              <a:t>Task </a:t>
            </a:r>
            <a:r>
              <a:rPr lang="zh-TW" altLang="en-US" dirty="0" smtClean="0"/>
              <a:t>準時完成（完成時間點 </a:t>
            </a:r>
            <a:r>
              <a:rPr lang="en-US" altLang="zh-TW" dirty="0"/>
              <a:t>&lt;</a:t>
            </a:r>
            <a:r>
              <a:rPr lang="en-US" altLang="zh-TW" dirty="0" smtClean="0"/>
              <a:t>= </a:t>
            </a:r>
            <a:r>
              <a:rPr lang="en-US" altLang="zh-TW" dirty="0"/>
              <a:t>Deadline </a:t>
            </a:r>
            <a:r>
              <a:rPr lang="zh-TW" altLang="en-US" dirty="0" smtClean="0"/>
              <a:t>）的</a:t>
            </a:r>
            <a:r>
              <a:rPr lang="zh-TW" altLang="en-US" dirty="0" smtClean="0"/>
              <a:t>比例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2.50</a:t>
            </a:r>
          </a:p>
          <a:p>
            <a:pPr lvl="1"/>
            <a:r>
              <a:rPr lang="en-US" altLang="zh-TW" dirty="0" smtClean="0"/>
              <a:t>Hit Rate : 0.50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2160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359</Words>
  <Application>Microsoft Office PowerPoint</Application>
  <PresentationFormat>寬螢幕</PresentationFormat>
  <Paragraphs>59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Noto Sans Symbols</vt:lpstr>
      <vt:lpstr>Arial</vt:lpstr>
      <vt:lpstr>Times New Roman</vt:lpstr>
      <vt:lpstr>多面向</vt:lpstr>
      <vt:lpstr>Exercise 3</vt:lpstr>
      <vt:lpstr>目標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13</cp:revision>
  <dcterms:modified xsi:type="dcterms:W3CDTF">2019-03-20T12:20:55Z</dcterms:modified>
</cp:coreProperties>
</file>