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4" r:id="rId4"/>
    <p:sldId id="289" r:id="rId5"/>
    <p:sldId id="290" r:id="rId6"/>
    <p:sldId id="291" r:id="rId7"/>
    <p:sldId id="308" r:id="rId8"/>
    <p:sldId id="297" r:id="rId9"/>
    <p:sldId id="305" r:id="rId10"/>
    <p:sldId id="306" r:id="rId11"/>
    <p:sldId id="307" r:id="rId12"/>
    <p:sldId id="299" r:id="rId13"/>
    <p:sldId id="302" r:id="rId14"/>
    <p:sldId id="304" r:id="rId15"/>
    <p:sldId id="285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886F"/>
    <a:srgbClr val="7B91A1"/>
    <a:srgbClr val="E6E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99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4F3E2-44E7-4CD6-8B05-54F840EA2048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2CA35-3062-407C-A83C-49F79204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22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336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0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62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299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90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949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60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00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7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94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6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38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212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451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4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62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9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19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8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154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4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82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15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8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43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65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7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23C4F-A2F8-4751-B828-D79BBA9D5D9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23DCD-4C79-4B52-A674-233DC12F41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感谢您下载包图网平台上提供的</a:t>
            </a:r>
            <a:r>
              <a:rPr kumimoji="0" lang="en-US" altLang="zh-CN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PPT</a:t>
            </a: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77356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rot="11174285" flipH="1">
            <a:off x="5322154" y="1433842"/>
            <a:ext cx="107568" cy="360143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5302905" y="1667366"/>
            <a:ext cx="486556" cy="1193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5472411" y="1394614"/>
            <a:ext cx="317051" cy="272467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rot="11174285">
            <a:off x="5440437" y="1386812"/>
            <a:ext cx="50405" cy="5040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7715704" flipH="1">
            <a:off x="5741961" y="935151"/>
            <a:ext cx="46728" cy="156449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811894" y="883043"/>
            <a:ext cx="60177" cy="197392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707280" y="883042"/>
            <a:ext cx="164791" cy="439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 rot="7715704">
            <a:off x="5701143" y="922571"/>
            <a:ext cx="21897" cy="2189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8000000">
            <a:off x="8892644" y="4790303"/>
            <a:ext cx="138271" cy="457978"/>
          </a:xfrm>
          <a:prstGeom prst="triangl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8481291" y="1392791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96791" y="3845066"/>
            <a:ext cx="38083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buFont typeface="Arial"/>
              <a:buNone/>
              <a:defRPr/>
            </a:pPr>
            <a:r>
              <a:rPr lang="zh-TW" altLang="en-US" sz="3200" dirty="0">
                <a:latin typeface="+mj-ea"/>
              </a:rPr>
              <a:t>序號</a:t>
            </a:r>
            <a:r>
              <a:rPr lang="en-US" altLang="zh-TW" sz="3200" dirty="0">
                <a:latin typeface="+mj-ea"/>
              </a:rPr>
              <a:t>:21 </a:t>
            </a:r>
          </a:p>
          <a:p>
            <a:pPr fontAlgn="auto">
              <a:buFont typeface="Arial"/>
              <a:buNone/>
              <a:defRPr/>
            </a:pPr>
            <a:r>
              <a:rPr lang="zh-TW" altLang="en-US" sz="3200" dirty="0">
                <a:latin typeface="+mj-ea"/>
              </a:rPr>
              <a:t>學號</a:t>
            </a:r>
            <a:r>
              <a:rPr lang="en-US" altLang="zh-TW" sz="3200" dirty="0">
                <a:latin typeface="+mj-ea"/>
              </a:rPr>
              <a:t>: 107598058 </a:t>
            </a:r>
          </a:p>
          <a:p>
            <a:pPr fontAlgn="auto">
              <a:buFont typeface="Arial"/>
              <a:buNone/>
              <a:defRPr/>
            </a:pPr>
            <a:r>
              <a:rPr lang="zh-TW" altLang="en-US" sz="3200" dirty="0">
                <a:latin typeface="+mj-ea"/>
              </a:rPr>
              <a:t>姓名</a:t>
            </a:r>
            <a:r>
              <a:rPr lang="en-US" altLang="zh-TW" sz="3200" dirty="0">
                <a:latin typeface="+mj-ea"/>
              </a:rPr>
              <a:t>: </a:t>
            </a:r>
            <a:r>
              <a:rPr lang="zh-TW" altLang="en-US" sz="3200" dirty="0">
                <a:latin typeface="+mj-ea"/>
              </a:rPr>
              <a:t>朱峻平 </a:t>
            </a:r>
            <a:endParaRPr lang="en-US" altLang="zh-TW" sz="3200" dirty="0">
              <a:latin typeface="+mj-ea"/>
            </a:endParaRPr>
          </a:p>
          <a:p>
            <a:pPr fontAlgn="auto">
              <a:buFont typeface="Arial"/>
              <a:buNone/>
              <a:defRPr/>
            </a:pPr>
            <a:r>
              <a:rPr lang="zh-TW" altLang="en-US" sz="3200" dirty="0">
                <a:latin typeface="+mj-ea"/>
              </a:rPr>
              <a:t>指導教授</a:t>
            </a:r>
            <a:r>
              <a:rPr lang="en-US" altLang="zh-TW" sz="3200" dirty="0">
                <a:latin typeface="+mj-ea"/>
              </a:rPr>
              <a:t>: </a:t>
            </a:r>
            <a:r>
              <a:rPr lang="zh-TW" altLang="en-US" sz="3200" dirty="0">
                <a:latin typeface="+mj-ea"/>
              </a:rPr>
              <a:t>陳英一 </a:t>
            </a:r>
          </a:p>
        </p:txBody>
      </p:sp>
      <p:sp>
        <p:nvSpPr>
          <p:cNvPr id="23" name="文本框 14"/>
          <p:cNvSpPr txBox="1"/>
          <p:nvPr/>
        </p:nvSpPr>
        <p:spPr>
          <a:xfrm>
            <a:off x="4230936" y="2012791"/>
            <a:ext cx="581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程式輕鬆</a:t>
            </a:r>
            <a:r>
              <a:rPr lang="en-US" altLang="zh-TW" sz="4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sz="4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TW" altLang="en-US" sz="4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solidFill>
                  <a:srgbClr val="0070C0"/>
                </a:solidFill>
                <a:latin typeface="Albertus" panose="020E0702040304020204" pitchFamily="34" charset="0"/>
              </a:rPr>
              <a:t> </a:t>
            </a:r>
            <a:endParaRPr lang="zh-CN" altLang="en-US" sz="4000" b="1" dirty="0">
              <a:solidFill>
                <a:srgbClr val="0070C0"/>
              </a:solidFill>
              <a:latin typeface="Albertus" panose="020E0702040304020204" pitchFamily="34" charset="0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grpSp>
        <p:nvGrpSpPr>
          <p:cNvPr id="16" name="Group 37"/>
          <p:cNvGrpSpPr/>
          <p:nvPr/>
        </p:nvGrpSpPr>
        <p:grpSpPr>
          <a:xfrm>
            <a:off x="95461" y="1309605"/>
            <a:ext cx="3728095" cy="5163559"/>
            <a:chOff x="6864481" y="1690566"/>
            <a:chExt cx="3728095" cy="5163559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8052178" y="6044508"/>
              <a:ext cx="1119086" cy="809617"/>
            </a:xfrm>
            <a:custGeom>
              <a:avLst/>
              <a:gdLst>
                <a:gd name="T0" fmla="*/ 2000 w 2000"/>
                <a:gd name="T1" fmla="*/ 205 h 266"/>
                <a:gd name="T2" fmla="*/ 2000 w 2000"/>
                <a:gd name="T3" fmla="*/ 266 h 266"/>
                <a:gd name="T4" fmla="*/ 1344 w 2000"/>
                <a:gd name="T5" fmla="*/ 266 h 266"/>
                <a:gd name="T6" fmla="*/ 1314 w 2000"/>
                <a:gd name="T7" fmla="*/ 245 h 266"/>
                <a:gd name="T8" fmla="*/ 1325 w 2000"/>
                <a:gd name="T9" fmla="*/ 212 h 266"/>
                <a:gd name="T10" fmla="*/ 1344 w 2000"/>
                <a:gd name="T11" fmla="*/ 162 h 266"/>
                <a:gd name="T12" fmla="*/ 1353 w 2000"/>
                <a:gd name="T13" fmla="*/ 140 h 266"/>
                <a:gd name="T14" fmla="*/ 1374 w 2000"/>
                <a:gd name="T15" fmla="*/ 132 h 266"/>
                <a:gd name="T16" fmla="*/ 1376 w 2000"/>
                <a:gd name="T17" fmla="*/ 131 h 266"/>
                <a:gd name="T18" fmla="*/ 1376 w 2000"/>
                <a:gd name="T19" fmla="*/ 66 h 266"/>
                <a:gd name="T20" fmla="*/ 1376 w 2000"/>
                <a:gd name="T21" fmla="*/ 61 h 266"/>
                <a:gd name="T22" fmla="*/ 1218 w 2000"/>
                <a:gd name="T23" fmla="*/ 61 h 266"/>
                <a:gd name="T24" fmla="*/ 1212 w 2000"/>
                <a:gd name="T25" fmla="*/ 60 h 266"/>
                <a:gd name="T26" fmla="*/ 1206 w 2000"/>
                <a:gd name="T27" fmla="*/ 61 h 266"/>
                <a:gd name="T28" fmla="*/ 1131 w 2000"/>
                <a:gd name="T29" fmla="*/ 61 h 266"/>
                <a:gd name="T30" fmla="*/ 1131 w 2000"/>
                <a:gd name="T31" fmla="*/ 66 h 266"/>
                <a:gd name="T32" fmla="*/ 1131 w 2000"/>
                <a:gd name="T33" fmla="*/ 131 h 266"/>
                <a:gd name="T34" fmla="*/ 1133 w 2000"/>
                <a:gd name="T35" fmla="*/ 132 h 266"/>
                <a:gd name="T36" fmla="*/ 1154 w 2000"/>
                <a:gd name="T37" fmla="*/ 140 h 266"/>
                <a:gd name="T38" fmla="*/ 1163 w 2000"/>
                <a:gd name="T39" fmla="*/ 162 h 266"/>
                <a:gd name="T40" fmla="*/ 1182 w 2000"/>
                <a:gd name="T41" fmla="*/ 212 h 266"/>
                <a:gd name="T42" fmla="*/ 1193 w 2000"/>
                <a:gd name="T43" fmla="*/ 245 h 266"/>
                <a:gd name="T44" fmla="*/ 1164 w 2000"/>
                <a:gd name="T45" fmla="*/ 266 h 266"/>
                <a:gd name="T46" fmla="*/ 0 w 2000"/>
                <a:gd name="T47" fmla="*/ 266 h 266"/>
                <a:gd name="T48" fmla="*/ 0 w 2000"/>
                <a:gd name="T49" fmla="*/ 205 h 266"/>
                <a:gd name="T50" fmla="*/ 1109 w 2000"/>
                <a:gd name="T51" fmla="*/ 205 h 266"/>
                <a:gd name="T52" fmla="*/ 1104 w 2000"/>
                <a:gd name="T53" fmla="*/ 186 h 266"/>
                <a:gd name="T54" fmla="*/ 1070 w 2000"/>
                <a:gd name="T55" fmla="*/ 133 h 266"/>
                <a:gd name="T56" fmla="*/ 1070 w 2000"/>
                <a:gd name="T57" fmla="*/ 68 h 266"/>
                <a:gd name="T58" fmla="*/ 1082 w 2000"/>
                <a:gd name="T59" fmla="*/ 20 h 266"/>
                <a:gd name="T60" fmla="*/ 1127 w 2000"/>
                <a:gd name="T61" fmla="*/ 0 h 266"/>
                <a:gd name="T62" fmla="*/ 1206 w 2000"/>
                <a:gd name="T63" fmla="*/ 0 h 266"/>
                <a:gd name="T64" fmla="*/ 1212 w 2000"/>
                <a:gd name="T65" fmla="*/ 1 h 266"/>
                <a:gd name="T66" fmla="*/ 1218 w 2000"/>
                <a:gd name="T67" fmla="*/ 0 h 266"/>
                <a:gd name="T68" fmla="*/ 1380 w 2000"/>
                <a:gd name="T69" fmla="*/ 0 h 266"/>
                <a:gd name="T70" fmla="*/ 1425 w 2000"/>
                <a:gd name="T71" fmla="*/ 20 h 266"/>
                <a:gd name="T72" fmla="*/ 1437 w 2000"/>
                <a:gd name="T73" fmla="*/ 68 h 266"/>
                <a:gd name="T74" fmla="*/ 1437 w 2000"/>
                <a:gd name="T75" fmla="*/ 133 h 266"/>
                <a:gd name="T76" fmla="*/ 1403 w 2000"/>
                <a:gd name="T77" fmla="*/ 186 h 266"/>
                <a:gd name="T78" fmla="*/ 1398 w 2000"/>
                <a:gd name="T79" fmla="*/ 205 h 266"/>
                <a:gd name="T80" fmla="*/ 2000 w 2000"/>
                <a:gd name="T81" fmla="*/ 205 h 266"/>
                <a:gd name="connsiteX0" fmla="*/ 10000 w 10000"/>
                <a:gd name="connsiteY0" fmla="*/ 7707 h 10000"/>
                <a:gd name="connsiteX1" fmla="*/ 10000 w 10000"/>
                <a:gd name="connsiteY1" fmla="*/ 10000 h 10000"/>
                <a:gd name="connsiteX2" fmla="*/ 6720 w 10000"/>
                <a:gd name="connsiteY2" fmla="*/ 10000 h 10000"/>
                <a:gd name="connsiteX3" fmla="*/ 6570 w 10000"/>
                <a:gd name="connsiteY3" fmla="*/ 9211 h 10000"/>
                <a:gd name="connsiteX4" fmla="*/ 6625 w 10000"/>
                <a:gd name="connsiteY4" fmla="*/ 7970 h 10000"/>
                <a:gd name="connsiteX5" fmla="*/ 6720 w 10000"/>
                <a:gd name="connsiteY5" fmla="*/ 6090 h 10000"/>
                <a:gd name="connsiteX6" fmla="*/ 6765 w 10000"/>
                <a:gd name="connsiteY6" fmla="*/ 5263 h 10000"/>
                <a:gd name="connsiteX7" fmla="*/ 6870 w 10000"/>
                <a:gd name="connsiteY7" fmla="*/ 4962 h 10000"/>
                <a:gd name="connsiteX8" fmla="*/ 6880 w 10000"/>
                <a:gd name="connsiteY8" fmla="*/ 4925 h 10000"/>
                <a:gd name="connsiteX9" fmla="*/ 6880 w 10000"/>
                <a:gd name="connsiteY9" fmla="*/ 2481 h 10000"/>
                <a:gd name="connsiteX10" fmla="*/ 6880 w 10000"/>
                <a:gd name="connsiteY10" fmla="*/ 2293 h 10000"/>
                <a:gd name="connsiteX11" fmla="*/ 6090 w 10000"/>
                <a:gd name="connsiteY11" fmla="*/ 2293 h 10000"/>
                <a:gd name="connsiteX12" fmla="*/ 6060 w 10000"/>
                <a:gd name="connsiteY12" fmla="*/ 2256 h 10000"/>
                <a:gd name="connsiteX13" fmla="*/ 6030 w 10000"/>
                <a:gd name="connsiteY13" fmla="*/ 2293 h 10000"/>
                <a:gd name="connsiteX14" fmla="*/ 5655 w 10000"/>
                <a:gd name="connsiteY14" fmla="*/ 2293 h 10000"/>
                <a:gd name="connsiteX15" fmla="*/ 5655 w 10000"/>
                <a:gd name="connsiteY15" fmla="*/ 2481 h 10000"/>
                <a:gd name="connsiteX16" fmla="*/ 5655 w 10000"/>
                <a:gd name="connsiteY16" fmla="*/ 4925 h 10000"/>
                <a:gd name="connsiteX17" fmla="*/ 5665 w 10000"/>
                <a:gd name="connsiteY17" fmla="*/ 4962 h 10000"/>
                <a:gd name="connsiteX18" fmla="*/ 5770 w 10000"/>
                <a:gd name="connsiteY18" fmla="*/ 5263 h 10000"/>
                <a:gd name="connsiteX19" fmla="*/ 5815 w 10000"/>
                <a:gd name="connsiteY19" fmla="*/ 6090 h 10000"/>
                <a:gd name="connsiteX20" fmla="*/ 5910 w 10000"/>
                <a:gd name="connsiteY20" fmla="*/ 7970 h 10000"/>
                <a:gd name="connsiteX21" fmla="*/ 5965 w 10000"/>
                <a:gd name="connsiteY21" fmla="*/ 9211 h 10000"/>
                <a:gd name="connsiteX22" fmla="*/ 5820 w 10000"/>
                <a:gd name="connsiteY22" fmla="*/ 10000 h 10000"/>
                <a:gd name="connsiteX23" fmla="*/ 0 w 10000"/>
                <a:gd name="connsiteY23" fmla="*/ 10000 h 10000"/>
                <a:gd name="connsiteX24" fmla="*/ 5545 w 10000"/>
                <a:gd name="connsiteY24" fmla="*/ 7707 h 10000"/>
                <a:gd name="connsiteX25" fmla="*/ 5520 w 10000"/>
                <a:gd name="connsiteY25" fmla="*/ 6992 h 10000"/>
                <a:gd name="connsiteX26" fmla="*/ 5350 w 10000"/>
                <a:gd name="connsiteY26" fmla="*/ 5000 h 10000"/>
                <a:gd name="connsiteX27" fmla="*/ 5350 w 10000"/>
                <a:gd name="connsiteY27" fmla="*/ 2556 h 10000"/>
                <a:gd name="connsiteX28" fmla="*/ 5410 w 10000"/>
                <a:gd name="connsiteY28" fmla="*/ 752 h 10000"/>
                <a:gd name="connsiteX29" fmla="*/ 5635 w 10000"/>
                <a:gd name="connsiteY29" fmla="*/ 0 h 10000"/>
                <a:gd name="connsiteX30" fmla="*/ 6030 w 10000"/>
                <a:gd name="connsiteY30" fmla="*/ 0 h 10000"/>
                <a:gd name="connsiteX31" fmla="*/ 6060 w 10000"/>
                <a:gd name="connsiteY31" fmla="*/ 38 h 10000"/>
                <a:gd name="connsiteX32" fmla="*/ 6090 w 10000"/>
                <a:gd name="connsiteY32" fmla="*/ 0 h 10000"/>
                <a:gd name="connsiteX33" fmla="*/ 6900 w 10000"/>
                <a:gd name="connsiteY33" fmla="*/ 0 h 10000"/>
                <a:gd name="connsiteX34" fmla="*/ 7125 w 10000"/>
                <a:gd name="connsiteY34" fmla="*/ 752 h 10000"/>
                <a:gd name="connsiteX35" fmla="*/ 7185 w 10000"/>
                <a:gd name="connsiteY35" fmla="*/ 2556 h 10000"/>
                <a:gd name="connsiteX36" fmla="*/ 7185 w 10000"/>
                <a:gd name="connsiteY36" fmla="*/ 5000 h 10000"/>
                <a:gd name="connsiteX37" fmla="*/ 7015 w 10000"/>
                <a:gd name="connsiteY37" fmla="*/ 6992 h 10000"/>
                <a:gd name="connsiteX38" fmla="*/ 6990 w 10000"/>
                <a:gd name="connsiteY38" fmla="*/ 7707 h 10000"/>
                <a:gd name="connsiteX39" fmla="*/ 10000 w 10000"/>
                <a:gd name="connsiteY39" fmla="*/ 7707 h 10000"/>
                <a:gd name="connsiteX0" fmla="*/ 4653 w 4653"/>
                <a:gd name="connsiteY0" fmla="*/ 7707 h 10000"/>
                <a:gd name="connsiteX1" fmla="*/ 4653 w 4653"/>
                <a:gd name="connsiteY1" fmla="*/ 10000 h 10000"/>
                <a:gd name="connsiteX2" fmla="*/ 1373 w 4653"/>
                <a:gd name="connsiteY2" fmla="*/ 10000 h 10000"/>
                <a:gd name="connsiteX3" fmla="*/ 1223 w 4653"/>
                <a:gd name="connsiteY3" fmla="*/ 9211 h 10000"/>
                <a:gd name="connsiteX4" fmla="*/ 1278 w 4653"/>
                <a:gd name="connsiteY4" fmla="*/ 7970 h 10000"/>
                <a:gd name="connsiteX5" fmla="*/ 1373 w 4653"/>
                <a:gd name="connsiteY5" fmla="*/ 6090 h 10000"/>
                <a:gd name="connsiteX6" fmla="*/ 1418 w 4653"/>
                <a:gd name="connsiteY6" fmla="*/ 5263 h 10000"/>
                <a:gd name="connsiteX7" fmla="*/ 1523 w 4653"/>
                <a:gd name="connsiteY7" fmla="*/ 4962 h 10000"/>
                <a:gd name="connsiteX8" fmla="*/ 1533 w 4653"/>
                <a:gd name="connsiteY8" fmla="*/ 4925 h 10000"/>
                <a:gd name="connsiteX9" fmla="*/ 1533 w 4653"/>
                <a:gd name="connsiteY9" fmla="*/ 2481 h 10000"/>
                <a:gd name="connsiteX10" fmla="*/ 1533 w 4653"/>
                <a:gd name="connsiteY10" fmla="*/ 2293 h 10000"/>
                <a:gd name="connsiteX11" fmla="*/ 743 w 4653"/>
                <a:gd name="connsiteY11" fmla="*/ 2293 h 10000"/>
                <a:gd name="connsiteX12" fmla="*/ 713 w 4653"/>
                <a:gd name="connsiteY12" fmla="*/ 2256 h 10000"/>
                <a:gd name="connsiteX13" fmla="*/ 683 w 4653"/>
                <a:gd name="connsiteY13" fmla="*/ 2293 h 10000"/>
                <a:gd name="connsiteX14" fmla="*/ 308 w 4653"/>
                <a:gd name="connsiteY14" fmla="*/ 2293 h 10000"/>
                <a:gd name="connsiteX15" fmla="*/ 308 w 4653"/>
                <a:gd name="connsiteY15" fmla="*/ 2481 h 10000"/>
                <a:gd name="connsiteX16" fmla="*/ 308 w 4653"/>
                <a:gd name="connsiteY16" fmla="*/ 4925 h 10000"/>
                <a:gd name="connsiteX17" fmla="*/ 318 w 4653"/>
                <a:gd name="connsiteY17" fmla="*/ 4962 h 10000"/>
                <a:gd name="connsiteX18" fmla="*/ 423 w 4653"/>
                <a:gd name="connsiteY18" fmla="*/ 5263 h 10000"/>
                <a:gd name="connsiteX19" fmla="*/ 468 w 4653"/>
                <a:gd name="connsiteY19" fmla="*/ 6090 h 10000"/>
                <a:gd name="connsiteX20" fmla="*/ 563 w 4653"/>
                <a:gd name="connsiteY20" fmla="*/ 7970 h 10000"/>
                <a:gd name="connsiteX21" fmla="*/ 618 w 4653"/>
                <a:gd name="connsiteY21" fmla="*/ 9211 h 10000"/>
                <a:gd name="connsiteX22" fmla="*/ 473 w 4653"/>
                <a:gd name="connsiteY22" fmla="*/ 10000 h 10000"/>
                <a:gd name="connsiteX23" fmla="*/ 198 w 4653"/>
                <a:gd name="connsiteY23" fmla="*/ 7707 h 10000"/>
                <a:gd name="connsiteX24" fmla="*/ 173 w 4653"/>
                <a:gd name="connsiteY24" fmla="*/ 6992 h 10000"/>
                <a:gd name="connsiteX25" fmla="*/ 3 w 4653"/>
                <a:gd name="connsiteY25" fmla="*/ 5000 h 10000"/>
                <a:gd name="connsiteX26" fmla="*/ 3 w 4653"/>
                <a:gd name="connsiteY26" fmla="*/ 2556 h 10000"/>
                <a:gd name="connsiteX27" fmla="*/ 63 w 4653"/>
                <a:gd name="connsiteY27" fmla="*/ 752 h 10000"/>
                <a:gd name="connsiteX28" fmla="*/ 288 w 4653"/>
                <a:gd name="connsiteY28" fmla="*/ 0 h 10000"/>
                <a:gd name="connsiteX29" fmla="*/ 683 w 4653"/>
                <a:gd name="connsiteY29" fmla="*/ 0 h 10000"/>
                <a:gd name="connsiteX30" fmla="*/ 713 w 4653"/>
                <a:gd name="connsiteY30" fmla="*/ 38 h 10000"/>
                <a:gd name="connsiteX31" fmla="*/ 743 w 4653"/>
                <a:gd name="connsiteY31" fmla="*/ 0 h 10000"/>
                <a:gd name="connsiteX32" fmla="*/ 1553 w 4653"/>
                <a:gd name="connsiteY32" fmla="*/ 0 h 10000"/>
                <a:gd name="connsiteX33" fmla="*/ 1778 w 4653"/>
                <a:gd name="connsiteY33" fmla="*/ 752 h 10000"/>
                <a:gd name="connsiteX34" fmla="*/ 1838 w 4653"/>
                <a:gd name="connsiteY34" fmla="*/ 2556 h 10000"/>
                <a:gd name="connsiteX35" fmla="*/ 1838 w 4653"/>
                <a:gd name="connsiteY35" fmla="*/ 5000 h 10000"/>
                <a:gd name="connsiteX36" fmla="*/ 1668 w 4653"/>
                <a:gd name="connsiteY36" fmla="*/ 6992 h 10000"/>
                <a:gd name="connsiteX37" fmla="*/ 1643 w 4653"/>
                <a:gd name="connsiteY37" fmla="*/ 7707 h 10000"/>
                <a:gd name="connsiteX38" fmla="*/ 4653 w 4653"/>
                <a:gd name="connsiteY38" fmla="*/ 7707 h 10000"/>
                <a:gd name="connsiteX0" fmla="*/ 3531 w 10000"/>
                <a:gd name="connsiteY0" fmla="*/ 7707 h 10000"/>
                <a:gd name="connsiteX1" fmla="*/ 10000 w 10000"/>
                <a:gd name="connsiteY1" fmla="*/ 10000 h 10000"/>
                <a:gd name="connsiteX2" fmla="*/ 2951 w 10000"/>
                <a:gd name="connsiteY2" fmla="*/ 10000 h 10000"/>
                <a:gd name="connsiteX3" fmla="*/ 2628 w 10000"/>
                <a:gd name="connsiteY3" fmla="*/ 9211 h 10000"/>
                <a:gd name="connsiteX4" fmla="*/ 2747 w 10000"/>
                <a:gd name="connsiteY4" fmla="*/ 7970 h 10000"/>
                <a:gd name="connsiteX5" fmla="*/ 2951 w 10000"/>
                <a:gd name="connsiteY5" fmla="*/ 6090 h 10000"/>
                <a:gd name="connsiteX6" fmla="*/ 3047 w 10000"/>
                <a:gd name="connsiteY6" fmla="*/ 5263 h 10000"/>
                <a:gd name="connsiteX7" fmla="*/ 3273 w 10000"/>
                <a:gd name="connsiteY7" fmla="*/ 4962 h 10000"/>
                <a:gd name="connsiteX8" fmla="*/ 3295 w 10000"/>
                <a:gd name="connsiteY8" fmla="*/ 4925 h 10000"/>
                <a:gd name="connsiteX9" fmla="*/ 3295 w 10000"/>
                <a:gd name="connsiteY9" fmla="*/ 2481 h 10000"/>
                <a:gd name="connsiteX10" fmla="*/ 3295 w 10000"/>
                <a:gd name="connsiteY10" fmla="*/ 2293 h 10000"/>
                <a:gd name="connsiteX11" fmla="*/ 1597 w 10000"/>
                <a:gd name="connsiteY11" fmla="*/ 2293 h 10000"/>
                <a:gd name="connsiteX12" fmla="*/ 1532 w 10000"/>
                <a:gd name="connsiteY12" fmla="*/ 2256 h 10000"/>
                <a:gd name="connsiteX13" fmla="*/ 1468 w 10000"/>
                <a:gd name="connsiteY13" fmla="*/ 2293 h 10000"/>
                <a:gd name="connsiteX14" fmla="*/ 662 w 10000"/>
                <a:gd name="connsiteY14" fmla="*/ 2293 h 10000"/>
                <a:gd name="connsiteX15" fmla="*/ 662 w 10000"/>
                <a:gd name="connsiteY15" fmla="*/ 2481 h 10000"/>
                <a:gd name="connsiteX16" fmla="*/ 662 w 10000"/>
                <a:gd name="connsiteY16" fmla="*/ 4925 h 10000"/>
                <a:gd name="connsiteX17" fmla="*/ 683 w 10000"/>
                <a:gd name="connsiteY17" fmla="*/ 4962 h 10000"/>
                <a:gd name="connsiteX18" fmla="*/ 909 w 10000"/>
                <a:gd name="connsiteY18" fmla="*/ 5263 h 10000"/>
                <a:gd name="connsiteX19" fmla="*/ 1006 w 10000"/>
                <a:gd name="connsiteY19" fmla="*/ 6090 h 10000"/>
                <a:gd name="connsiteX20" fmla="*/ 1210 w 10000"/>
                <a:gd name="connsiteY20" fmla="*/ 7970 h 10000"/>
                <a:gd name="connsiteX21" fmla="*/ 1328 w 10000"/>
                <a:gd name="connsiteY21" fmla="*/ 9211 h 10000"/>
                <a:gd name="connsiteX22" fmla="*/ 1017 w 10000"/>
                <a:gd name="connsiteY22" fmla="*/ 10000 h 10000"/>
                <a:gd name="connsiteX23" fmla="*/ 426 w 10000"/>
                <a:gd name="connsiteY23" fmla="*/ 7707 h 10000"/>
                <a:gd name="connsiteX24" fmla="*/ 372 w 10000"/>
                <a:gd name="connsiteY24" fmla="*/ 6992 h 10000"/>
                <a:gd name="connsiteX25" fmla="*/ 6 w 10000"/>
                <a:gd name="connsiteY25" fmla="*/ 5000 h 10000"/>
                <a:gd name="connsiteX26" fmla="*/ 6 w 10000"/>
                <a:gd name="connsiteY26" fmla="*/ 2556 h 10000"/>
                <a:gd name="connsiteX27" fmla="*/ 135 w 10000"/>
                <a:gd name="connsiteY27" fmla="*/ 752 h 10000"/>
                <a:gd name="connsiteX28" fmla="*/ 619 w 10000"/>
                <a:gd name="connsiteY28" fmla="*/ 0 h 10000"/>
                <a:gd name="connsiteX29" fmla="*/ 1468 w 10000"/>
                <a:gd name="connsiteY29" fmla="*/ 0 h 10000"/>
                <a:gd name="connsiteX30" fmla="*/ 1532 w 10000"/>
                <a:gd name="connsiteY30" fmla="*/ 38 h 10000"/>
                <a:gd name="connsiteX31" fmla="*/ 1597 w 10000"/>
                <a:gd name="connsiteY31" fmla="*/ 0 h 10000"/>
                <a:gd name="connsiteX32" fmla="*/ 3338 w 10000"/>
                <a:gd name="connsiteY32" fmla="*/ 0 h 10000"/>
                <a:gd name="connsiteX33" fmla="*/ 3821 w 10000"/>
                <a:gd name="connsiteY33" fmla="*/ 752 h 10000"/>
                <a:gd name="connsiteX34" fmla="*/ 3950 w 10000"/>
                <a:gd name="connsiteY34" fmla="*/ 2556 h 10000"/>
                <a:gd name="connsiteX35" fmla="*/ 3950 w 10000"/>
                <a:gd name="connsiteY35" fmla="*/ 5000 h 10000"/>
                <a:gd name="connsiteX36" fmla="*/ 3585 w 10000"/>
                <a:gd name="connsiteY36" fmla="*/ 6992 h 10000"/>
                <a:gd name="connsiteX37" fmla="*/ 3531 w 10000"/>
                <a:gd name="connsiteY37" fmla="*/ 7707 h 10000"/>
                <a:gd name="connsiteX0" fmla="*/ 3531 w 3955"/>
                <a:gd name="connsiteY0" fmla="*/ 7707 h 10000"/>
                <a:gd name="connsiteX1" fmla="*/ 2951 w 3955"/>
                <a:gd name="connsiteY1" fmla="*/ 10000 h 10000"/>
                <a:gd name="connsiteX2" fmla="*/ 2628 w 3955"/>
                <a:gd name="connsiteY2" fmla="*/ 9211 h 10000"/>
                <a:gd name="connsiteX3" fmla="*/ 2747 w 3955"/>
                <a:gd name="connsiteY3" fmla="*/ 7970 h 10000"/>
                <a:gd name="connsiteX4" fmla="*/ 2951 w 3955"/>
                <a:gd name="connsiteY4" fmla="*/ 6090 h 10000"/>
                <a:gd name="connsiteX5" fmla="*/ 3047 w 3955"/>
                <a:gd name="connsiteY5" fmla="*/ 5263 h 10000"/>
                <a:gd name="connsiteX6" fmla="*/ 3273 w 3955"/>
                <a:gd name="connsiteY6" fmla="*/ 4962 h 10000"/>
                <a:gd name="connsiteX7" fmla="*/ 3295 w 3955"/>
                <a:gd name="connsiteY7" fmla="*/ 4925 h 10000"/>
                <a:gd name="connsiteX8" fmla="*/ 3295 w 3955"/>
                <a:gd name="connsiteY8" fmla="*/ 2481 h 10000"/>
                <a:gd name="connsiteX9" fmla="*/ 3295 w 3955"/>
                <a:gd name="connsiteY9" fmla="*/ 2293 h 10000"/>
                <a:gd name="connsiteX10" fmla="*/ 1597 w 3955"/>
                <a:gd name="connsiteY10" fmla="*/ 2293 h 10000"/>
                <a:gd name="connsiteX11" fmla="*/ 1532 w 3955"/>
                <a:gd name="connsiteY11" fmla="*/ 2256 h 10000"/>
                <a:gd name="connsiteX12" fmla="*/ 1468 w 3955"/>
                <a:gd name="connsiteY12" fmla="*/ 2293 h 10000"/>
                <a:gd name="connsiteX13" fmla="*/ 662 w 3955"/>
                <a:gd name="connsiteY13" fmla="*/ 2293 h 10000"/>
                <a:gd name="connsiteX14" fmla="*/ 662 w 3955"/>
                <a:gd name="connsiteY14" fmla="*/ 2481 h 10000"/>
                <a:gd name="connsiteX15" fmla="*/ 662 w 3955"/>
                <a:gd name="connsiteY15" fmla="*/ 4925 h 10000"/>
                <a:gd name="connsiteX16" fmla="*/ 683 w 3955"/>
                <a:gd name="connsiteY16" fmla="*/ 4962 h 10000"/>
                <a:gd name="connsiteX17" fmla="*/ 909 w 3955"/>
                <a:gd name="connsiteY17" fmla="*/ 5263 h 10000"/>
                <a:gd name="connsiteX18" fmla="*/ 1006 w 3955"/>
                <a:gd name="connsiteY18" fmla="*/ 6090 h 10000"/>
                <a:gd name="connsiteX19" fmla="*/ 1210 w 3955"/>
                <a:gd name="connsiteY19" fmla="*/ 7970 h 10000"/>
                <a:gd name="connsiteX20" fmla="*/ 1328 w 3955"/>
                <a:gd name="connsiteY20" fmla="*/ 9211 h 10000"/>
                <a:gd name="connsiteX21" fmla="*/ 1017 w 3955"/>
                <a:gd name="connsiteY21" fmla="*/ 10000 h 10000"/>
                <a:gd name="connsiteX22" fmla="*/ 426 w 3955"/>
                <a:gd name="connsiteY22" fmla="*/ 7707 h 10000"/>
                <a:gd name="connsiteX23" fmla="*/ 372 w 3955"/>
                <a:gd name="connsiteY23" fmla="*/ 6992 h 10000"/>
                <a:gd name="connsiteX24" fmla="*/ 6 w 3955"/>
                <a:gd name="connsiteY24" fmla="*/ 5000 h 10000"/>
                <a:gd name="connsiteX25" fmla="*/ 6 w 3955"/>
                <a:gd name="connsiteY25" fmla="*/ 2556 h 10000"/>
                <a:gd name="connsiteX26" fmla="*/ 135 w 3955"/>
                <a:gd name="connsiteY26" fmla="*/ 752 h 10000"/>
                <a:gd name="connsiteX27" fmla="*/ 619 w 3955"/>
                <a:gd name="connsiteY27" fmla="*/ 0 h 10000"/>
                <a:gd name="connsiteX28" fmla="*/ 1468 w 3955"/>
                <a:gd name="connsiteY28" fmla="*/ 0 h 10000"/>
                <a:gd name="connsiteX29" fmla="*/ 1532 w 3955"/>
                <a:gd name="connsiteY29" fmla="*/ 38 h 10000"/>
                <a:gd name="connsiteX30" fmla="*/ 1597 w 3955"/>
                <a:gd name="connsiteY30" fmla="*/ 0 h 10000"/>
                <a:gd name="connsiteX31" fmla="*/ 3338 w 3955"/>
                <a:gd name="connsiteY31" fmla="*/ 0 h 10000"/>
                <a:gd name="connsiteX32" fmla="*/ 3821 w 3955"/>
                <a:gd name="connsiteY32" fmla="*/ 752 h 10000"/>
                <a:gd name="connsiteX33" fmla="*/ 3950 w 3955"/>
                <a:gd name="connsiteY33" fmla="*/ 2556 h 10000"/>
                <a:gd name="connsiteX34" fmla="*/ 3950 w 3955"/>
                <a:gd name="connsiteY34" fmla="*/ 5000 h 10000"/>
                <a:gd name="connsiteX35" fmla="*/ 3585 w 3955"/>
                <a:gd name="connsiteY35" fmla="*/ 6992 h 10000"/>
                <a:gd name="connsiteX36" fmla="*/ 3531 w 3955"/>
                <a:gd name="connsiteY36" fmla="*/ 770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955" h="10000">
                  <a:moveTo>
                    <a:pt x="3531" y="7707"/>
                  </a:moveTo>
                  <a:lnTo>
                    <a:pt x="2951" y="10000"/>
                  </a:lnTo>
                  <a:cubicBezTo>
                    <a:pt x="2800" y="10000"/>
                    <a:pt x="2671" y="9699"/>
                    <a:pt x="2628" y="9211"/>
                  </a:cubicBezTo>
                  <a:cubicBezTo>
                    <a:pt x="2585" y="8759"/>
                    <a:pt x="2628" y="8233"/>
                    <a:pt x="2747" y="7970"/>
                  </a:cubicBezTo>
                  <a:cubicBezTo>
                    <a:pt x="2768" y="7895"/>
                    <a:pt x="2951" y="7293"/>
                    <a:pt x="2951" y="6090"/>
                  </a:cubicBezTo>
                  <a:cubicBezTo>
                    <a:pt x="2951" y="5789"/>
                    <a:pt x="2983" y="5489"/>
                    <a:pt x="3047" y="5263"/>
                  </a:cubicBezTo>
                  <a:cubicBezTo>
                    <a:pt x="3112" y="5038"/>
                    <a:pt x="3187" y="4925"/>
                    <a:pt x="3273" y="4962"/>
                  </a:cubicBezTo>
                  <a:cubicBezTo>
                    <a:pt x="3284" y="4962"/>
                    <a:pt x="3284" y="4925"/>
                    <a:pt x="3295" y="4925"/>
                  </a:cubicBezTo>
                  <a:lnTo>
                    <a:pt x="3295" y="2481"/>
                  </a:lnTo>
                  <a:lnTo>
                    <a:pt x="3295" y="2293"/>
                  </a:lnTo>
                  <a:lnTo>
                    <a:pt x="1597" y="2293"/>
                  </a:lnTo>
                  <a:cubicBezTo>
                    <a:pt x="1575" y="2293"/>
                    <a:pt x="1554" y="2293"/>
                    <a:pt x="1532" y="2256"/>
                  </a:cubicBezTo>
                  <a:cubicBezTo>
                    <a:pt x="1511" y="2293"/>
                    <a:pt x="1489" y="2293"/>
                    <a:pt x="1468" y="2293"/>
                  </a:cubicBezTo>
                  <a:lnTo>
                    <a:pt x="662" y="2293"/>
                  </a:lnTo>
                  <a:lnTo>
                    <a:pt x="662" y="2481"/>
                  </a:lnTo>
                  <a:lnTo>
                    <a:pt x="662" y="4925"/>
                  </a:lnTo>
                  <a:cubicBezTo>
                    <a:pt x="673" y="4925"/>
                    <a:pt x="673" y="4962"/>
                    <a:pt x="683" y="4962"/>
                  </a:cubicBezTo>
                  <a:cubicBezTo>
                    <a:pt x="769" y="4925"/>
                    <a:pt x="855" y="5038"/>
                    <a:pt x="909" y="5263"/>
                  </a:cubicBezTo>
                  <a:cubicBezTo>
                    <a:pt x="984" y="5489"/>
                    <a:pt x="1006" y="5789"/>
                    <a:pt x="1006" y="6090"/>
                  </a:cubicBezTo>
                  <a:cubicBezTo>
                    <a:pt x="1006" y="7293"/>
                    <a:pt x="1188" y="7895"/>
                    <a:pt x="1210" y="7970"/>
                  </a:cubicBezTo>
                  <a:cubicBezTo>
                    <a:pt x="1328" y="8233"/>
                    <a:pt x="1371" y="8759"/>
                    <a:pt x="1328" y="9211"/>
                  </a:cubicBezTo>
                  <a:cubicBezTo>
                    <a:pt x="1285" y="9699"/>
                    <a:pt x="1156" y="10000"/>
                    <a:pt x="1017" y="10000"/>
                  </a:cubicBezTo>
                  <a:cubicBezTo>
                    <a:pt x="819" y="9236"/>
                    <a:pt x="623" y="8471"/>
                    <a:pt x="426" y="7707"/>
                  </a:cubicBezTo>
                  <a:cubicBezTo>
                    <a:pt x="404" y="7481"/>
                    <a:pt x="393" y="7256"/>
                    <a:pt x="372" y="6992"/>
                  </a:cubicBezTo>
                  <a:cubicBezTo>
                    <a:pt x="168" y="6654"/>
                    <a:pt x="6" y="5977"/>
                    <a:pt x="6" y="5000"/>
                  </a:cubicBezTo>
                  <a:lnTo>
                    <a:pt x="6" y="2556"/>
                  </a:lnTo>
                  <a:cubicBezTo>
                    <a:pt x="-4" y="2218"/>
                    <a:pt x="-15" y="1391"/>
                    <a:pt x="135" y="752"/>
                  </a:cubicBezTo>
                  <a:cubicBezTo>
                    <a:pt x="211" y="414"/>
                    <a:pt x="361" y="0"/>
                    <a:pt x="619" y="0"/>
                  </a:cubicBezTo>
                  <a:lnTo>
                    <a:pt x="1468" y="0"/>
                  </a:lnTo>
                  <a:cubicBezTo>
                    <a:pt x="1489" y="0"/>
                    <a:pt x="1511" y="0"/>
                    <a:pt x="1532" y="38"/>
                  </a:cubicBezTo>
                  <a:cubicBezTo>
                    <a:pt x="1554" y="0"/>
                    <a:pt x="1575" y="0"/>
                    <a:pt x="1597" y="0"/>
                  </a:cubicBezTo>
                  <a:lnTo>
                    <a:pt x="3338" y="0"/>
                  </a:lnTo>
                  <a:cubicBezTo>
                    <a:pt x="3596" y="0"/>
                    <a:pt x="3746" y="414"/>
                    <a:pt x="3821" y="752"/>
                  </a:cubicBezTo>
                  <a:cubicBezTo>
                    <a:pt x="3972" y="1391"/>
                    <a:pt x="3961" y="2218"/>
                    <a:pt x="3950" y="2556"/>
                  </a:cubicBezTo>
                  <a:lnTo>
                    <a:pt x="3950" y="5000"/>
                  </a:lnTo>
                  <a:cubicBezTo>
                    <a:pt x="3950" y="5789"/>
                    <a:pt x="3821" y="6617"/>
                    <a:pt x="3585" y="6992"/>
                  </a:cubicBezTo>
                  <a:cubicBezTo>
                    <a:pt x="3574" y="7256"/>
                    <a:pt x="3553" y="7481"/>
                    <a:pt x="3531" y="77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grpSp>
          <p:nvGrpSpPr>
            <p:cNvPr id="18" name="Group 39"/>
            <p:cNvGrpSpPr/>
            <p:nvPr/>
          </p:nvGrpSpPr>
          <p:grpSpPr>
            <a:xfrm>
              <a:off x="6864481" y="1690566"/>
              <a:ext cx="3728095" cy="4335950"/>
              <a:chOff x="6864481" y="1690566"/>
              <a:chExt cx="3728095" cy="433595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8254967" y="5016422"/>
                <a:ext cx="230034" cy="888009"/>
              </a:xfrm>
              <a:custGeom>
                <a:avLst/>
                <a:gdLst>
                  <a:gd name="T0" fmla="*/ 76 w 76"/>
                  <a:gd name="T1" fmla="*/ 292 h 292"/>
                  <a:gd name="T2" fmla="*/ 53 w 76"/>
                  <a:gd name="T3" fmla="*/ 292 h 292"/>
                  <a:gd name="T4" fmla="*/ 0 w 76"/>
                  <a:gd name="T5" fmla="*/ 10 h 292"/>
                  <a:gd name="T6" fmla="*/ 21 w 76"/>
                  <a:gd name="T7" fmla="*/ 0 h 292"/>
                  <a:gd name="T8" fmla="*/ 76 w 76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292">
                    <a:moveTo>
                      <a:pt x="76" y="292"/>
                    </a:moveTo>
                    <a:cubicBezTo>
                      <a:pt x="53" y="292"/>
                      <a:pt x="53" y="292"/>
                      <a:pt x="53" y="292"/>
                    </a:cubicBezTo>
                    <a:cubicBezTo>
                      <a:pt x="53" y="118"/>
                      <a:pt x="1" y="11"/>
                      <a:pt x="0" y="1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4" y="4"/>
                      <a:pt x="76" y="112"/>
                      <a:pt x="76" y="2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8707325" y="4989435"/>
                <a:ext cx="231319" cy="888009"/>
              </a:xfrm>
              <a:custGeom>
                <a:avLst/>
                <a:gdLst>
                  <a:gd name="T0" fmla="*/ 24 w 76"/>
                  <a:gd name="T1" fmla="*/ 292 h 292"/>
                  <a:gd name="T2" fmla="*/ 0 w 76"/>
                  <a:gd name="T3" fmla="*/ 292 h 292"/>
                  <a:gd name="T4" fmla="*/ 55 w 76"/>
                  <a:gd name="T5" fmla="*/ 0 h 292"/>
                  <a:gd name="T6" fmla="*/ 76 w 76"/>
                  <a:gd name="T7" fmla="*/ 11 h 292"/>
                  <a:gd name="T8" fmla="*/ 66 w 76"/>
                  <a:gd name="T9" fmla="*/ 6 h 292"/>
                  <a:gd name="T10" fmla="*/ 76 w 76"/>
                  <a:gd name="T11" fmla="*/ 11 h 292"/>
                  <a:gd name="T12" fmla="*/ 24 w 76"/>
                  <a:gd name="T13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92">
                    <a:moveTo>
                      <a:pt x="24" y="292"/>
                    </a:moveTo>
                    <a:cubicBezTo>
                      <a:pt x="0" y="292"/>
                      <a:pt x="0" y="292"/>
                      <a:pt x="0" y="292"/>
                    </a:cubicBezTo>
                    <a:cubicBezTo>
                      <a:pt x="0" y="113"/>
                      <a:pt x="53" y="5"/>
                      <a:pt x="55" y="0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76" y="12"/>
                      <a:pt x="24" y="119"/>
                      <a:pt x="24" y="2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7625265" y="2173766"/>
                <a:ext cx="514043" cy="514043"/>
              </a:xfrm>
              <a:custGeom>
                <a:avLst/>
                <a:gdLst>
                  <a:gd name="T0" fmla="*/ 21 w 169"/>
                  <a:gd name="T1" fmla="*/ 46 h 169"/>
                  <a:gd name="T2" fmla="*/ 46 w 169"/>
                  <a:gd name="T3" fmla="*/ 148 h 169"/>
                  <a:gd name="T4" fmla="*/ 148 w 169"/>
                  <a:gd name="T5" fmla="*/ 123 h 169"/>
                  <a:gd name="T6" fmla="*/ 123 w 169"/>
                  <a:gd name="T7" fmla="*/ 21 h 169"/>
                  <a:gd name="T8" fmla="*/ 21 w 169"/>
                  <a:gd name="T9" fmla="*/ 4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69">
                    <a:moveTo>
                      <a:pt x="21" y="46"/>
                    </a:moveTo>
                    <a:cubicBezTo>
                      <a:pt x="0" y="81"/>
                      <a:pt x="11" y="127"/>
                      <a:pt x="46" y="148"/>
                    </a:cubicBezTo>
                    <a:cubicBezTo>
                      <a:pt x="81" y="169"/>
                      <a:pt x="127" y="158"/>
                      <a:pt x="148" y="123"/>
                    </a:cubicBezTo>
                    <a:cubicBezTo>
                      <a:pt x="169" y="88"/>
                      <a:pt x="158" y="43"/>
                      <a:pt x="123" y="21"/>
                    </a:cubicBezTo>
                    <a:cubicBezTo>
                      <a:pt x="88" y="0"/>
                      <a:pt x="43" y="11"/>
                      <a:pt x="21" y="46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2" name="Freeform 9"/>
              <p:cNvSpPr>
                <a:spLocks noEditPoints="1"/>
              </p:cNvSpPr>
              <p:nvPr/>
            </p:nvSpPr>
            <p:spPr bwMode="auto">
              <a:xfrm>
                <a:off x="7500610" y="2049111"/>
                <a:ext cx="765924" cy="763353"/>
              </a:xfrm>
              <a:custGeom>
                <a:avLst/>
                <a:gdLst>
                  <a:gd name="T0" fmla="*/ 45 w 252"/>
                  <a:gd name="T1" fmla="*/ 64 h 251"/>
                  <a:gd name="T2" fmla="*/ 20 w 252"/>
                  <a:gd name="T3" fmla="*/ 56 h 251"/>
                  <a:gd name="T4" fmla="*/ 29 w 252"/>
                  <a:gd name="T5" fmla="*/ 94 h 251"/>
                  <a:gd name="T6" fmla="*/ 24 w 252"/>
                  <a:gd name="T7" fmla="*/ 110 h 251"/>
                  <a:gd name="T8" fmla="*/ 0 w 252"/>
                  <a:gd name="T9" fmla="*/ 141 h 251"/>
                  <a:gd name="T10" fmla="*/ 30 w 252"/>
                  <a:gd name="T11" fmla="*/ 161 h 251"/>
                  <a:gd name="T12" fmla="*/ 10 w 252"/>
                  <a:gd name="T13" fmla="*/ 177 h 251"/>
                  <a:gd name="T14" fmla="*/ 47 w 252"/>
                  <a:gd name="T15" fmla="*/ 191 h 251"/>
                  <a:gd name="T16" fmla="*/ 59 w 252"/>
                  <a:gd name="T17" fmla="*/ 203 h 251"/>
                  <a:gd name="T18" fmla="*/ 71 w 252"/>
                  <a:gd name="T19" fmla="*/ 239 h 251"/>
                  <a:gd name="T20" fmla="*/ 109 w 252"/>
                  <a:gd name="T21" fmla="*/ 226 h 251"/>
                  <a:gd name="T22" fmla="*/ 113 w 252"/>
                  <a:gd name="T23" fmla="*/ 251 h 251"/>
                  <a:gd name="T24" fmla="*/ 144 w 252"/>
                  <a:gd name="T25" fmla="*/ 226 h 251"/>
                  <a:gd name="T26" fmla="*/ 168 w 252"/>
                  <a:gd name="T27" fmla="*/ 219 h 251"/>
                  <a:gd name="T28" fmla="*/ 206 w 252"/>
                  <a:gd name="T29" fmla="*/ 223 h 251"/>
                  <a:gd name="T30" fmla="*/ 196 w 252"/>
                  <a:gd name="T31" fmla="*/ 199 h 251"/>
                  <a:gd name="T32" fmla="*/ 207 w 252"/>
                  <a:gd name="T33" fmla="*/ 188 h 251"/>
                  <a:gd name="T34" fmla="*/ 243 w 252"/>
                  <a:gd name="T35" fmla="*/ 172 h 251"/>
                  <a:gd name="T36" fmla="*/ 223 w 252"/>
                  <a:gd name="T37" fmla="*/ 156 h 251"/>
                  <a:gd name="T38" fmla="*/ 227 w 252"/>
                  <a:gd name="T39" fmla="*/ 141 h 251"/>
                  <a:gd name="T40" fmla="*/ 251 w 252"/>
                  <a:gd name="T41" fmla="*/ 110 h 251"/>
                  <a:gd name="T42" fmla="*/ 226 w 252"/>
                  <a:gd name="T43" fmla="*/ 106 h 251"/>
                  <a:gd name="T44" fmla="*/ 222 w 252"/>
                  <a:gd name="T45" fmla="*/ 90 h 251"/>
                  <a:gd name="T46" fmla="*/ 228 w 252"/>
                  <a:gd name="T47" fmla="*/ 52 h 251"/>
                  <a:gd name="T48" fmla="*/ 202 w 252"/>
                  <a:gd name="T49" fmla="*/ 59 h 251"/>
                  <a:gd name="T50" fmla="*/ 190 w 252"/>
                  <a:gd name="T51" fmla="*/ 46 h 251"/>
                  <a:gd name="T52" fmla="*/ 179 w 252"/>
                  <a:gd name="T53" fmla="*/ 14 h 251"/>
                  <a:gd name="T54" fmla="*/ 163 w 252"/>
                  <a:gd name="T55" fmla="*/ 32 h 251"/>
                  <a:gd name="T56" fmla="*/ 142 w 252"/>
                  <a:gd name="T57" fmla="*/ 24 h 251"/>
                  <a:gd name="T58" fmla="*/ 113 w 252"/>
                  <a:gd name="T59" fmla="*/ 0 h 251"/>
                  <a:gd name="T60" fmla="*/ 108 w 252"/>
                  <a:gd name="T61" fmla="*/ 25 h 251"/>
                  <a:gd name="T62" fmla="*/ 84 w 252"/>
                  <a:gd name="T63" fmla="*/ 32 h 251"/>
                  <a:gd name="T64" fmla="*/ 46 w 252"/>
                  <a:gd name="T65" fmla="*/ 28 h 251"/>
                  <a:gd name="T66" fmla="*/ 56 w 252"/>
                  <a:gd name="T67" fmla="*/ 52 h 251"/>
                  <a:gd name="T68" fmla="*/ 198 w 252"/>
                  <a:gd name="T69" fmla="*/ 170 h 251"/>
                  <a:gd name="T70" fmla="*/ 53 w 252"/>
                  <a:gd name="T71" fmla="*/ 82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2" h="251">
                    <a:moveTo>
                      <a:pt x="56" y="52"/>
                    </a:moveTo>
                    <a:cubicBezTo>
                      <a:pt x="52" y="55"/>
                      <a:pt x="48" y="59"/>
                      <a:pt x="45" y="64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27" y="100"/>
                      <a:pt x="25" y="105"/>
                      <a:pt x="25" y="110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25" y="145"/>
                      <a:pt x="25" y="145"/>
                      <a:pt x="25" y="145"/>
                    </a:cubicBezTo>
                    <a:cubicBezTo>
                      <a:pt x="27" y="150"/>
                      <a:pt x="28" y="156"/>
                      <a:pt x="30" y="161"/>
                    </a:cubicBezTo>
                    <a:cubicBezTo>
                      <a:pt x="29" y="161"/>
                      <a:pt x="29" y="161"/>
                      <a:pt x="29" y="161"/>
                    </a:cubicBezTo>
                    <a:cubicBezTo>
                      <a:pt x="10" y="177"/>
                      <a:pt x="10" y="177"/>
                      <a:pt x="10" y="177"/>
                    </a:cubicBezTo>
                    <a:cubicBezTo>
                      <a:pt x="23" y="199"/>
                      <a:pt x="23" y="199"/>
                      <a:pt x="23" y="199"/>
                    </a:cubicBezTo>
                    <a:cubicBezTo>
                      <a:pt x="47" y="191"/>
                      <a:pt x="47" y="191"/>
                      <a:pt x="47" y="191"/>
                    </a:cubicBezTo>
                    <a:cubicBezTo>
                      <a:pt x="51" y="195"/>
                      <a:pt x="52" y="198"/>
                      <a:pt x="59" y="203"/>
                    </a:cubicBezTo>
                    <a:cubicBezTo>
                      <a:pt x="59" y="203"/>
                      <a:pt x="59" y="203"/>
                      <a:pt x="59" y="203"/>
                    </a:cubicBezTo>
                    <a:cubicBezTo>
                      <a:pt x="50" y="226"/>
                      <a:pt x="50" y="226"/>
                      <a:pt x="50" y="226"/>
                    </a:cubicBezTo>
                    <a:cubicBezTo>
                      <a:pt x="71" y="239"/>
                      <a:pt x="71" y="239"/>
                      <a:pt x="71" y="239"/>
                    </a:cubicBezTo>
                    <a:cubicBezTo>
                      <a:pt x="88" y="220"/>
                      <a:pt x="88" y="220"/>
                      <a:pt x="88" y="220"/>
                    </a:cubicBezTo>
                    <a:cubicBezTo>
                      <a:pt x="95" y="223"/>
                      <a:pt x="102" y="225"/>
                      <a:pt x="109" y="226"/>
                    </a:cubicBezTo>
                    <a:cubicBezTo>
                      <a:pt x="109" y="227"/>
                      <a:pt x="109" y="227"/>
                      <a:pt x="109" y="227"/>
                    </a:cubicBezTo>
                    <a:cubicBezTo>
                      <a:pt x="113" y="251"/>
                      <a:pt x="113" y="251"/>
                      <a:pt x="113" y="251"/>
                    </a:cubicBezTo>
                    <a:cubicBezTo>
                      <a:pt x="139" y="251"/>
                      <a:pt x="139" y="251"/>
                      <a:pt x="139" y="251"/>
                    </a:cubicBezTo>
                    <a:cubicBezTo>
                      <a:pt x="144" y="226"/>
                      <a:pt x="144" y="226"/>
                      <a:pt x="144" y="226"/>
                    </a:cubicBezTo>
                    <a:cubicBezTo>
                      <a:pt x="152" y="225"/>
                      <a:pt x="160" y="222"/>
                      <a:pt x="167" y="219"/>
                    </a:cubicBezTo>
                    <a:cubicBezTo>
                      <a:pt x="168" y="219"/>
                      <a:pt x="168" y="219"/>
                      <a:pt x="168" y="219"/>
                    </a:cubicBezTo>
                    <a:cubicBezTo>
                      <a:pt x="185" y="237"/>
                      <a:pt x="185" y="237"/>
                      <a:pt x="185" y="237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196" y="199"/>
                      <a:pt x="196" y="199"/>
                      <a:pt x="196" y="199"/>
                    </a:cubicBezTo>
                    <a:cubicBezTo>
                      <a:pt x="196" y="199"/>
                      <a:pt x="196" y="199"/>
                      <a:pt x="196" y="199"/>
                    </a:cubicBezTo>
                    <a:cubicBezTo>
                      <a:pt x="200" y="196"/>
                      <a:pt x="204" y="192"/>
                      <a:pt x="207" y="187"/>
                    </a:cubicBezTo>
                    <a:cubicBezTo>
                      <a:pt x="207" y="188"/>
                      <a:pt x="207" y="188"/>
                      <a:pt x="207" y="188"/>
                    </a:cubicBezTo>
                    <a:cubicBezTo>
                      <a:pt x="231" y="195"/>
                      <a:pt x="231" y="195"/>
                      <a:pt x="231" y="195"/>
                    </a:cubicBezTo>
                    <a:cubicBezTo>
                      <a:pt x="243" y="172"/>
                      <a:pt x="243" y="172"/>
                      <a:pt x="243" y="172"/>
                    </a:cubicBezTo>
                    <a:cubicBezTo>
                      <a:pt x="223" y="157"/>
                      <a:pt x="223" y="157"/>
                      <a:pt x="223" y="157"/>
                    </a:cubicBezTo>
                    <a:cubicBezTo>
                      <a:pt x="223" y="156"/>
                      <a:pt x="223" y="156"/>
                      <a:pt x="223" y="156"/>
                    </a:cubicBezTo>
                    <a:cubicBezTo>
                      <a:pt x="224" y="151"/>
                      <a:pt x="226" y="146"/>
                      <a:pt x="226" y="141"/>
                    </a:cubicBezTo>
                    <a:cubicBezTo>
                      <a:pt x="227" y="141"/>
                      <a:pt x="227" y="141"/>
                      <a:pt x="227" y="141"/>
                    </a:cubicBezTo>
                    <a:cubicBezTo>
                      <a:pt x="252" y="136"/>
                      <a:pt x="252" y="136"/>
                      <a:pt x="252" y="136"/>
                    </a:cubicBezTo>
                    <a:cubicBezTo>
                      <a:pt x="251" y="110"/>
                      <a:pt x="251" y="110"/>
                      <a:pt x="251" y="110"/>
                    </a:cubicBezTo>
                    <a:cubicBezTo>
                      <a:pt x="226" y="106"/>
                      <a:pt x="226" y="106"/>
                      <a:pt x="226" y="106"/>
                    </a:cubicBezTo>
                    <a:cubicBezTo>
                      <a:pt x="226" y="106"/>
                      <a:pt x="226" y="106"/>
                      <a:pt x="226" y="106"/>
                    </a:cubicBezTo>
                    <a:cubicBezTo>
                      <a:pt x="224" y="101"/>
                      <a:pt x="223" y="95"/>
                      <a:pt x="221" y="90"/>
                    </a:cubicBezTo>
                    <a:cubicBezTo>
                      <a:pt x="222" y="90"/>
                      <a:pt x="222" y="90"/>
                      <a:pt x="222" y="90"/>
                    </a:cubicBezTo>
                    <a:cubicBezTo>
                      <a:pt x="241" y="74"/>
                      <a:pt x="241" y="74"/>
                      <a:pt x="241" y="74"/>
                    </a:cubicBezTo>
                    <a:cubicBezTo>
                      <a:pt x="228" y="52"/>
                      <a:pt x="228" y="52"/>
                      <a:pt x="228" y="52"/>
                    </a:cubicBezTo>
                    <a:cubicBezTo>
                      <a:pt x="204" y="60"/>
                      <a:pt x="204" y="60"/>
                      <a:pt x="204" y="60"/>
                    </a:cubicBezTo>
                    <a:cubicBezTo>
                      <a:pt x="202" y="59"/>
                      <a:pt x="202" y="59"/>
                      <a:pt x="202" y="59"/>
                    </a:cubicBezTo>
                    <a:cubicBezTo>
                      <a:pt x="199" y="55"/>
                      <a:pt x="196" y="52"/>
                      <a:pt x="189" y="47"/>
                    </a:cubicBezTo>
                    <a:cubicBezTo>
                      <a:pt x="190" y="46"/>
                      <a:pt x="190" y="46"/>
                      <a:pt x="190" y="46"/>
                    </a:cubicBezTo>
                    <a:cubicBezTo>
                      <a:pt x="200" y="28"/>
                      <a:pt x="200" y="28"/>
                      <a:pt x="200" y="28"/>
                    </a:cubicBezTo>
                    <a:cubicBezTo>
                      <a:pt x="179" y="14"/>
                      <a:pt x="179" y="14"/>
                      <a:pt x="179" y="14"/>
                    </a:cubicBezTo>
                    <a:cubicBezTo>
                      <a:pt x="162" y="32"/>
                      <a:pt x="162" y="32"/>
                      <a:pt x="162" y="32"/>
                    </a:cubicBezTo>
                    <a:cubicBezTo>
                      <a:pt x="163" y="32"/>
                      <a:pt x="163" y="32"/>
                      <a:pt x="163" y="32"/>
                    </a:cubicBezTo>
                    <a:cubicBezTo>
                      <a:pt x="156" y="29"/>
                      <a:pt x="149" y="27"/>
                      <a:pt x="142" y="25"/>
                    </a:cubicBezTo>
                    <a:cubicBezTo>
                      <a:pt x="142" y="24"/>
                      <a:pt x="142" y="24"/>
                      <a:pt x="142" y="24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00" y="27"/>
                      <a:pt x="92" y="29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55" y="52"/>
                      <a:pt x="55" y="52"/>
                      <a:pt x="55" y="52"/>
                    </a:cubicBezTo>
                    <a:lnTo>
                      <a:pt x="56" y="52"/>
                    </a:lnTo>
                    <a:close/>
                    <a:moveTo>
                      <a:pt x="169" y="53"/>
                    </a:moveTo>
                    <a:cubicBezTo>
                      <a:pt x="209" y="78"/>
                      <a:pt x="222" y="130"/>
                      <a:pt x="198" y="170"/>
                    </a:cubicBezTo>
                    <a:cubicBezTo>
                      <a:pt x="174" y="210"/>
                      <a:pt x="122" y="222"/>
                      <a:pt x="82" y="198"/>
                    </a:cubicBezTo>
                    <a:cubicBezTo>
                      <a:pt x="42" y="174"/>
                      <a:pt x="29" y="122"/>
                      <a:pt x="53" y="82"/>
                    </a:cubicBezTo>
                    <a:cubicBezTo>
                      <a:pt x="77" y="42"/>
                      <a:pt x="129" y="29"/>
                      <a:pt x="169" y="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4" name="Freeform 10"/>
              <p:cNvSpPr>
                <a:spLocks/>
              </p:cNvSpPr>
              <p:nvPr/>
            </p:nvSpPr>
            <p:spPr bwMode="auto">
              <a:xfrm>
                <a:off x="8640499" y="2240591"/>
                <a:ext cx="1252979" cy="1252979"/>
              </a:xfrm>
              <a:custGeom>
                <a:avLst/>
                <a:gdLst>
                  <a:gd name="T0" fmla="*/ 52 w 412"/>
                  <a:gd name="T1" fmla="*/ 112 h 412"/>
                  <a:gd name="T2" fmla="*/ 112 w 412"/>
                  <a:gd name="T3" fmla="*/ 361 h 412"/>
                  <a:gd name="T4" fmla="*/ 360 w 412"/>
                  <a:gd name="T5" fmla="*/ 300 h 412"/>
                  <a:gd name="T6" fmla="*/ 300 w 412"/>
                  <a:gd name="T7" fmla="*/ 52 h 412"/>
                  <a:gd name="T8" fmla="*/ 52 w 412"/>
                  <a:gd name="T9" fmla="*/ 11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2" h="412">
                    <a:moveTo>
                      <a:pt x="52" y="112"/>
                    </a:moveTo>
                    <a:cubicBezTo>
                      <a:pt x="0" y="198"/>
                      <a:pt x="27" y="309"/>
                      <a:pt x="112" y="361"/>
                    </a:cubicBezTo>
                    <a:cubicBezTo>
                      <a:pt x="197" y="412"/>
                      <a:pt x="308" y="385"/>
                      <a:pt x="360" y="300"/>
                    </a:cubicBezTo>
                    <a:cubicBezTo>
                      <a:pt x="412" y="215"/>
                      <a:pt x="385" y="104"/>
                      <a:pt x="300" y="52"/>
                    </a:cubicBezTo>
                    <a:cubicBezTo>
                      <a:pt x="214" y="0"/>
                      <a:pt x="103" y="27"/>
                      <a:pt x="52" y="1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6" name="Freeform 11"/>
              <p:cNvSpPr>
                <a:spLocks noEditPoints="1"/>
              </p:cNvSpPr>
              <p:nvPr/>
            </p:nvSpPr>
            <p:spPr bwMode="auto">
              <a:xfrm>
                <a:off x="8333359" y="1933451"/>
                <a:ext cx="1869831" cy="1863405"/>
              </a:xfrm>
              <a:custGeom>
                <a:avLst/>
                <a:gdLst>
                  <a:gd name="T0" fmla="*/ 109 w 615"/>
                  <a:gd name="T1" fmla="*/ 156 h 613"/>
                  <a:gd name="T2" fmla="*/ 50 w 615"/>
                  <a:gd name="T3" fmla="*/ 137 h 613"/>
                  <a:gd name="T4" fmla="*/ 70 w 615"/>
                  <a:gd name="T5" fmla="*/ 231 h 613"/>
                  <a:gd name="T6" fmla="*/ 59 w 615"/>
                  <a:gd name="T7" fmla="*/ 270 h 613"/>
                  <a:gd name="T8" fmla="*/ 1 w 615"/>
                  <a:gd name="T9" fmla="*/ 344 h 613"/>
                  <a:gd name="T10" fmla="*/ 73 w 615"/>
                  <a:gd name="T11" fmla="*/ 393 h 613"/>
                  <a:gd name="T12" fmla="*/ 26 w 615"/>
                  <a:gd name="T13" fmla="*/ 432 h 613"/>
                  <a:gd name="T14" fmla="*/ 116 w 615"/>
                  <a:gd name="T15" fmla="*/ 466 h 613"/>
                  <a:gd name="T16" fmla="*/ 144 w 615"/>
                  <a:gd name="T17" fmla="*/ 496 h 613"/>
                  <a:gd name="T18" fmla="*/ 175 w 615"/>
                  <a:gd name="T19" fmla="*/ 583 h 613"/>
                  <a:gd name="T20" fmla="*/ 267 w 615"/>
                  <a:gd name="T21" fmla="*/ 553 h 613"/>
                  <a:gd name="T22" fmla="*/ 277 w 615"/>
                  <a:gd name="T23" fmla="*/ 613 h 613"/>
                  <a:gd name="T24" fmla="*/ 351 w 615"/>
                  <a:gd name="T25" fmla="*/ 552 h 613"/>
                  <a:gd name="T26" fmla="*/ 409 w 615"/>
                  <a:gd name="T27" fmla="*/ 536 h 613"/>
                  <a:gd name="T28" fmla="*/ 503 w 615"/>
                  <a:gd name="T29" fmla="*/ 545 h 613"/>
                  <a:gd name="T30" fmla="*/ 479 w 615"/>
                  <a:gd name="T31" fmla="*/ 487 h 613"/>
                  <a:gd name="T32" fmla="*/ 507 w 615"/>
                  <a:gd name="T33" fmla="*/ 458 h 613"/>
                  <a:gd name="T34" fmla="*/ 593 w 615"/>
                  <a:gd name="T35" fmla="*/ 421 h 613"/>
                  <a:gd name="T36" fmla="*/ 544 w 615"/>
                  <a:gd name="T37" fmla="*/ 382 h 613"/>
                  <a:gd name="T38" fmla="*/ 555 w 615"/>
                  <a:gd name="T39" fmla="*/ 344 h 613"/>
                  <a:gd name="T40" fmla="*/ 613 w 615"/>
                  <a:gd name="T41" fmla="*/ 270 h 613"/>
                  <a:gd name="T42" fmla="*/ 551 w 615"/>
                  <a:gd name="T43" fmla="*/ 259 h 613"/>
                  <a:gd name="T44" fmla="*/ 542 w 615"/>
                  <a:gd name="T45" fmla="*/ 220 h 613"/>
                  <a:gd name="T46" fmla="*/ 558 w 615"/>
                  <a:gd name="T47" fmla="*/ 127 h 613"/>
                  <a:gd name="T48" fmla="*/ 494 w 615"/>
                  <a:gd name="T49" fmla="*/ 145 h 613"/>
                  <a:gd name="T50" fmla="*/ 464 w 615"/>
                  <a:gd name="T51" fmla="*/ 113 h 613"/>
                  <a:gd name="T52" fmla="*/ 437 w 615"/>
                  <a:gd name="T53" fmla="*/ 35 h 613"/>
                  <a:gd name="T54" fmla="*/ 397 w 615"/>
                  <a:gd name="T55" fmla="*/ 77 h 613"/>
                  <a:gd name="T56" fmla="*/ 348 w 615"/>
                  <a:gd name="T57" fmla="*/ 60 h 613"/>
                  <a:gd name="T58" fmla="*/ 275 w 615"/>
                  <a:gd name="T59" fmla="*/ 0 h 613"/>
                  <a:gd name="T60" fmla="*/ 264 w 615"/>
                  <a:gd name="T61" fmla="*/ 62 h 613"/>
                  <a:gd name="T62" fmla="*/ 205 w 615"/>
                  <a:gd name="T63" fmla="*/ 78 h 613"/>
                  <a:gd name="T64" fmla="*/ 112 w 615"/>
                  <a:gd name="T65" fmla="*/ 69 h 613"/>
                  <a:gd name="T66" fmla="*/ 414 w 615"/>
                  <a:gd name="T67" fmla="*/ 131 h 613"/>
                  <a:gd name="T68" fmla="*/ 200 w 615"/>
                  <a:gd name="T69" fmla="*/ 484 h 613"/>
                  <a:gd name="T70" fmla="*/ 414 w 615"/>
                  <a:gd name="T71" fmla="*/ 131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15" h="613">
                    <a:moveTo>
                      <a:pt x="136" y="126"/>
                    </a:moveTo>
                    <a:cubicBezTo>
                      <a:pt x="126" y="135"/>
                      <a:pt x="117" y="145"/>
                      <a:pt x="109" y="156"/>
                    </a:cubicBezTo>
                    <a:cubicBezTo>
                      <a:pt x="108" y="155"/>
                      <a:pt x="108" y="155"/>
                      <a:pt x="108" y="155"/>
                    </a:cubicBezTo>
                    <a:cubicBezTo>
                      <a:pt x="50" y="137"/>
                      <a:pt x="50" y="137"/>
                      <a:pt x="50" y="137"/>
                    </a:cubicBezTo>
                    <a:cubicBezTo>
                      <a:pt x="21" y="192"/>
                      <a:pt x="21" y="192"/>
                      <a:pt x="21" y="192"/>
                    </a:cubicBezTo>
                    <a:cubicBezTo>
                      <a:pt x="70" y="231"/>
                      <a:pt x="70" y="231"/>
                      <a:pt x="70" y="231"/>
                    </a:cubicBezTo>
                    <a:cubicBezTo>
                      <a:pt x="66" y="244"/>
                      <a:pt x="63" y="257"/>
                      <a:pt x="61" y="270"/>
                    </a:cubicBezTo>
                    <a:cubicBezTo>
                      <a:pt x="59" y="270"/>
                      <a:pt x="59" y="270"/>
                      <a:pt x="59" y="270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1" y="344"/>
                      <a:pt x="1" y="344"/>
                      <a:pt x="1" y="344"/>
                    </a:cubicBezTo>
                    <a:cubicBezTo>
                      <a:pt x="62" y="354"/>
                      <a:pt x="62" y="354"/>
                      <a:pt x="62" y="354"/>
                    </a:cubicBezTo>
                    <a:cubicBezTo>
                      <a:pt x="65" y="367"/>
                      <a:pt x="69" y="380"/>
                      <a:pt x="73" y="393"/>
                    </a:cubicBezTo>
                    <a:cubicBezTo>
                      <a:pt x="72" y="394"/>
                      <a:pt x="72" y="394"/>
                      <a:pt x="72" y="394"/>
                    </a:cubicBezTo>
                    <a:cubicBezTo>
                      <a:pt x="26" y="432"/>
                      <a:pt x="26" y="432"/>
                      <a:pt x="26" y="432"/>
                    </a:cubicBezTo>
                    <a:cubicBezTo>
                      <a:pt x="57" y="486"/>
                      <a:pt x="57" y="486"/>
                      <a:pt x="57" y="486"/>
                    </a:cubicBezTo>
                    <a:cubicBezTo>
                      <a:pt x="116" y="466"/>
                      <a:pt x="116" y="466"/>
                      <a:pt x="116" y="466"/>
                    </a:cubicBezTo>
                    <a:cubicBezTo>
                      <a:pt x="124" y="477"/>
                      <a:pt x="128" y="483"/>
                      <a:pt x="144" y="495"/>
                    </a:cubicBezTo>
                    <a:cubicBezTo>
                      <a:pt x="144" y="496"/>
                      <a:pt x="144" y="496"/>
                      <a:pt x="144" y="496"/>
                    </a:cubicBezTo>
                    <a:cubicBezTo>
                      <a:pt x="122" y="551"/>
                      <a:pt x="122" y="551"/>
                      <a:pt x="122" y="551"/>
                    </a:cubicBezTo>
                    <a:cubicBezTo>
                      <a:pt x="175" y="583"/>
                      <a:pt x="175" y="583"/>
                      <a:pt x="175" y="583"/>
                    </a:cubicBezTo>
                    <a:cubicBezTo>
                      <a:pt x="216" y="538"/>
                      <a:pt x="216" y="538"/>
                      <a:pt x="216" y="538"/>
                    </a:cubicBezTo>
                    <a:cubicBezTo>
                      <a:pt x="233" y="545"/>
                      <a:pt x="249" y="550"/>
                      <a:pt x="267" y="553"/>
                    </a:cubicBezTo>
                    <a:cubicBezTo>
                      <a:pt x="266" y="554"/>
                      <a:pt x="266" y="554"/>
                      <a:pt x="266" y="554"/>
                    </a:cubicBezTo>
                    <a:cubicBezTo>
                      <a:pt x="277" y="613"/>
                      <a:pt x="277" y="613"/>
                      <a:pt x="277" y="613"/>
                    </a:cubicBezTo>
                    <a:cubicBezTo>
                      <a:pt x="339" y="613"/>
                      <a:pt x="339" y="613"/>
                      <a:pt x="339" y="613"/>
                    </a:cubicBezTo>
                    <a:cubicBezTo>
                      <a:pt x="351" y="552"/>
                      <a:pt x="351" y="552"/>
                      <a:pt x="351" y="552"/>
                    </a:cubicBezTo>
                    <a:cubicBezTo>
                      <a:pt x="371" y="549"/>
                      <a:pt x="390" y="543"/>
                      <a:pt x="409" y="534"/>
                    </a:cubicBezTo>
                    <a:cubicBezTo>
                      <a:pt x="409" y="536"/>
                      <a:pt x="409" y="536"/>
                      <a:pt x="409" y="536"/>
                    </a:cubicBezTo>
                    <a:cubicBezTo>
                      <a:pt x="451" y="579"/>
                      <a:pt x="451" y="579"/>
                      <a:pt x="451" y="579"/>
                    </a:cubicBezTo>
                    <a:cubicBezTo>
                      <a:pt x="503" y="545"/>
                      <a:pt x="503" y="545"/>
                      <a:pt x="503" y="545"/>
                    </a:cubicBezTo>
                    <a:cubicBezTo>
                      <a:pt x="479" y="487"/>
                      <a:pt x="479" y="487"/>
                      <a:pt x="479" y="487"/>
                    </a:cubicBezTo>
                    <a:cubicBezTo>
                      <a:pt x="479" y="487"/>
                      <a:pt x="479" y="487"/>
                      <a:pt x="479" y="487"/>
                    </a:cubicBezTo>
                    <a:cubicBezTo>
                      <a:pt x="488" y="478"/>
                      <a:pt x="497" y="468"/>
                      <a:pt x="506" y="458"/>
                    </a:cubicBezTo>
                    <a:cubicBezTo>
                      <a:pt x="507" y="458"/>
                      <a:pt x="507" y="458"/>
                      <a:pt x="507" y="458"/>
                    </a:cubicBezTo>
                    <a:cubicBezTo>
                      <a:pt x="565" y="477"/>
                      <a:pt x="565" y="477"/>
                      <a:pt x="565" y="477"/>
                    </a:cubicBezTo>
                    <a:cubicBezTo>
                      <a:pt x="593" y="421"/>
                      <a:pt x="593" y="421"/>
                      <a:pt x="593" y="421"/>
                    </a:cubicBezTo>
                    <a:cubicBezTo>
                      <a:pt x="545" y="382"/>
                      <a:pt x="545" y="382"/>
                      <a:pt x="545" y="382"/>
                    </a:cubicBezTo>
                    <a:cubicBezTo>
                      <a:pt x="544" y="382"/>
                      <a:pt x="544" y="382"/>
                      <a:pt x="544" y="382"/>
                    </a:cubicBezTo>
                    <a:cubicBezTo>
                      <a:pt x="548" y="370"/>
                      <a:pt x="551" y="357"/>
                      <a:pt x="553" y="344"/>
                    </a:cubicBezTo>
                    <a:cubicBezTo>
                      <a:pt x="555" y="344"/>
                      <a:pt x="555" y="344"/>
                      <a:pt x="555" y="344"/>
                    </a:cubicBezTo>
                    <a:cubicBezTo>
                      <a:pt x="615" y="332"/>
                      <a:pt x="615" y="332"/>
                      <a:pt x="615" y="332"/>
                    </a:cubicBezTo>
                    <a:cubicBezTo>
                      <a:pt x="613" y="270"/>
                      <a:pt x="613" y="270"/>
                      <a:pt x="613" y="270"/>
                    </a:cubicBezTo>
                    <a:cubicBezTo>
                      <a:pt x="552" y="259"/>
                      <a:pt x="552" y="259"/>
                      <a:pt x="552" y="259"/>
                    </a:cubicBezTo>
                    <a:cubicBezTo>
                      <a:pt x="551" y="259"/>
                      <a:pt x="551" y="259"/>
                      <a:pt x="551" y="259"/>
                    </a:cubicBezTo>
                    <a:cubicBezTo>
                      <a:pt x="548" y="246"/>
                      <a:pt x="545" y="233"/>
                      <a:pt x="540" y="221"/>
                    </a:cubicBezTo>
                    <a:cubicBezTo>
                      <a:pt x="542" y="220"/>
                      <a:pt x="542" y="220"/>
                      <a:pt x="542" y="220"/>
                    </a:cubicBezTo>
                    <a:cubicBezTo>
                      <a:pt x="589" y="181"/>
                      <a:pt x="589" y="181"/>
                      <a:pt x="589" y="181"/>
                    </a:cubicBezTo>
                    <a:cubicBezTo>
                      <a:pt x="558" y="127"/>
                      <a:pt x="558" y="127"/>
                      <a:pt x="558" y="127"/>
                    </a:cubicBezTo>
                    <a:cubicBezTo>
                      <a:pt x="499" y="147"/>
                      <a:pt x="499" y="147"/>
                      <a:pt x="499" y="147"/>
                    </a:cubicBezTo>
                    <a:cubicBezTo>
                      <a:pt x="494" y="145"/>
                      <a:pt x="494" y="145"/>
                      <a:pt x="494" y="145"/>
                    </a:cubicBezTo>
                    <a:cubicBezTo>
                      <a:pt x="486" y="135"/>
                      <a:pt x="479" y="127"/>
                      <a:pt x="463" y="115"/>
                    </a:cubicBezTo>
                    <a:cubicBezTo>
                      <a:pt x="464" y="113"/>
                      <a:pt x="464" y="113"/>
                      <a:pt x="464" y="113"/>
                    </a:cubicBezTo>
                    <a:cubicBezTo>
                      <a:pt x="490" y="68"/>
                      <a:pt x="490" y="68"/>
                      <a:pt x="490" y="68"/>
                    </a:cubicBezTo>
                    <a:cubicBezTo>
                      <a:pt x="437" y="35"/>
                      <a:pt x="437" y="35"/>
                      <a:pt x="437" y="35"/>
                    </a:cubicBezTo>
                    <a:cubicBezTo>
                      <a:pt x="396" y="78"/>
                      <a:pt x="396" y="78"/>
                      <a:pt x="396" y="78"/>
                    </a:cubicBezTo>
                    <a:cubicBezTo>
                      <a:pt x="397" y="77"/>
                      <a:pt x="397" y="77"/>
                      <a:pt x="397" y="77"/>
                    </a:cubicBezTo>
                    <a:cubicBezTo>
                      <a:pt x="381" y="71"/>
                      <a:pt x="365" y="65"/>
                      <a:pt x="348" y="62"/>
                    </a:cubicBezTo>
                    <a:cubicBezTo>
                      <a:pt x="348" y="60"/>
                      <a:pt x="348" y="60"/>
                      <a:pt x="348" y="6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64" y="62"/>
                      <a:pt x="264" y="62"/>
                      <a:pt x="264" y="62"/>
                    </a:cubicBezTo>
                    <a:cubicBezTo>
                      <a:pt x="264" y="62"/>
                      <a:pt x="264" y="62"/>
                      <a:pt x="264" y="62"/>
                    </a:cubicBezTo>
                    <a:cubicBezTo>
                      <a:pt x="244" y="66"/>
                      <a:pt x="225" y="71"/>
                      <a:pt x="206" y="79"/>
                    </a:cubicBezTo>
                    <a:cubicBezTo>
                      <a:pt x="205" y="78"/>
                      <a:pt x="205" y="78"/>
                      <a:pt x="205" y="78"/>
                    </a:cubicBezTo>
                    <a:cubicBezTo>
                      <a:pt x="163" y="34"/>
                      <a:pt x="163" y="34"/>
                      <a:pt x="163" y="34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36" y="126"/>
                      <a:pt x="136" y="126"/>
                      <a:pt x="136" y="126"/>
                    </a:cubicBezTo>
                    <a:close/>
                    <a:moveTo>
                      <a:pt x="414" y="131"/>
                    </a:moveTo>
                    <a:cubicBezTo>
                      <a:pt x="512" y="190"/>
                      <a:pt x="543" y="317"/>
                      <a:pt x="483" y="414"/>
                    </a:cubicBezTo>
                    <a:cubicBezTo>
                      <a:pt x="424" y="512"/>
                      <a:pt x="297" y="543"/>
                      <a:pt x="200" y="484"/>
                    </a:cubicBezTo>
                    <a:cubicBezTo>
                      <a:pt x="102" y="425"/>
                      <a:pt x="71" y="298"/>
                      <a:pt x="130" y="200"/>
                    </a:cubicBezTo>
                    <a:cubicBezTo>
                      <a:pt x="189" y="102"/>
                      <a:pt x="317" y="71"/>
                      <a:pt x="414" y="1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7" name="Freeform 12"/>
              <p:cNvSpPr>
                <a:spLocks/>
              </p:cNvSpPr>
              <p:nvPr/>
            </p:nvSpPr>
            <p:spPr bwMode="auto">
              <a:xfrm>
                <a:off x="8050635" y="3916371"/>
                <a:ext cx="1119328" cy="1115473"/>
              </a:xfrm>
              <a:custGeom>
                <a:avLst/>
                <a:gdLst>
                  <a:gd name="T0" fmla="*/ 46 w 368"/>
                  <a:gd name="T1" fmla="*/ 100 h 367"/>
                  <a:gd name="T2" fmla="*/ 101 w 368"/>
                  <a:gd name="T3" fmla="*/ 321 h 367"/>
                  <a:gd name="T4" fmla="*/ 322 w 368"/>
                  <a:gd name="T5" fmla="*/ 267 h 367"/>
                  <a:gd name="T6" fmla="*/ 267 w 368"/>
                  <a:gd name="T7" fmla="*/ 46 h 367"/>
                  <a:gd name="T8" fmla="*/ 46 w 368"/>
                  <a:gd name="T9" fmla="*/ 10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67">
                    <a:moveTo>
                      <a:pt x="46" y="100"/>
                    </a:moveTo>
                    <a:cubicBezTo>
                      <a:pt x="0" y="176"/>
                      <a:pt x="25" y="275"/>
                      <a:pt x="101" y="321"/>
                    </a:cubicBezTo>
                    <a:cubicBezTo>
                      <a:pt x="176" y="367"/>
                      <a:pt x="275" y="343"/>
                      <a:pt x="322" y="267"/>
                    </a:cubicBezTo>
                    <a:cubicBezTo>
                      <a:pt x="368" y="191"/>
                      <a:pt x="343" y="92"/>
                      <a:pt x="267" y="46"/>
                    </a:cubicBezTo>
                    <a:cubicBezTo>
                      <a:pt x="192" y="0"/>
                      <a:pt x="93" y="24"/>
                      <a:pt x="46" y="1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8" name="Freeform 13"/>
              <p:cNvSpPr>
                <a:spLocks noEditPoints="1"/>
              </p:cNvSpPr>
              <p:nvPr/>
            </p:nvSpPr>
            <p:spPr bwMode="auto">
              <a:xfrm>
                <a:off x="7779477" y="3642643"/>
                <a:ext cx="1664213" cy="1662928"/>
              </a:xfrm>
              <a:custGeom>
                <a:avLst/>
                <a:gdLst>
                  <a:gd name="T0" fmla="*/ 97 w 547"/>
                  <a:gd name="T1" fmla="*/ 139 h 547"/>
                  <a:gd name="T2" fmla="*/ 44 w 547"/>
                  <a:gd name="T3" fmla="*/ 122 h 547"/>
                  <a:gd name="T4" fmla="*/ 62 w 547"/>
                  <a:gd name="T5" fmla="*/ 206 h 547"/>
                  <a:gd name="T6" fmla="*/ 52 w 547"/>
                  <a:gd name="T7" fmla="*/ 240 h 547"/>
                  <a:gd name="T8" fmla="*/ 1 w 547"/>
                  <a:gd name="T9" fmla="*/ 306 h 547"/>
                  <a:gd name="T10" fmla="*/ 65 w 547"/>
                  <a:gd name="T11" fmla="*/ 350 h 547"/>
                  <a:gd name="T12" fmla="*/ 23 w 547"/>
                  <a:gd name="T13" fmla="*/ 385 h 547"/>
                  <a:gd name="T14" fmla="*/ 103 w 547"/>
                  <a:gd name="T15" fmla="*/ 416 h 547"/>
                  <a:gd name="T16" fmla="*/ 128 w 547"/>
                  <a:gd name="T17" fmla="*/ 442 h 547"/>
                  <a:gd name="T18" fmla="*/ 155 w 547"/>
                  <a:gd name="T19" fmla="*/ 520 h 547"/>
                  <a:gd name="T20" fmla="*/ 237 w 547"/>
                  <a:gd name="T21" fmla="*/ 492 h 547"/>
                  <a:gd name="T22" fmla="*/ 247 w 547"/>
                  <a:gd name="T23" fmla="*/ 547 h 547"/>
                  <a:gd name="T24" fmla="*/ 312 w 547"/>
                  <a:gd name="T25" fmla="*/ 492 h 547"/>
                  <a:gd name="T26" fmla="*/ 364 w 547"/>
                  <a:gd name="T27" fmla="*/ 477 h 547"/>
                  <a:gd name="T28" fmla="*/ 448 w 547"/>
                  <a:gd name="T29" fmla="*/ 486 h 547"/>
                  <a:gd name="T30" fmla="*/ 426 w 547"/>
                  <a:gd name="T31" fmla="*/ 434 h 547"/>
                  <a:gd name="T32" fmla="*/ 451 w 547"/>
                  <a:gd name="T33" fmla="*/ 408 h 547"/>
                  <a:gd name="T34" fmla="*/ 528 w 547"/>
                  <a:gd name="T35" fmla="*/ 376 h 547"/>
                  <a:gd name="T36" fmla="*/ 484 w 547"/>
                  <a:gd name="T37" fmla="*/ 341 h 547"/>
                  <a:gd name="T38" fmla="*/ 494 w 547"/>
                  <a:gd name="T39" fmla="*/ 306 h 547"/>
                  <a:gd name="T40" fmla="*/ 546 w 547"/>
                  <a:gd name="T41" fmla="*/ 240 h 547"/>
                  <a:gd name="T42" fmla="*/ 491 w 547"/>
                  <a:gd name="T43" fmla="*/ 231 h 547"/>
                  <a:gd name="T44" fmla="*/ 483 w 547"/>
                  <a:gd name="T45" fmla="*/ 196 h 547"/>
                  <a:gd name="T46" fmla="*/ 497 w 547"/>
                  <a:gd name="T47" fmla="*/ 113 h 547"/>
                  <a:gd name="T48" fmla="*/ 440 w 547"/>
                  <a:gd name="T49" fmla="*/ 130 h 547"/>
                  <a:gd name="T50" fmla="*/ 413 w 547"/>
                  <a:gd name="T51" fmla="*/ 101 h 547"/>
                  <a:gd name="T52" fmla="*/ 389 w 547"/>
                  <a:gd name="T53" fmla="*/ 32 h 547"/>
                  <a:gd name="T54" fmla="*/ 353 w 547"/>
                  <a:gd name="T55" fmla="*/ 69 h 547"/>
                  <a:gd name="T56" fmla="*/ 310 w 547"/>
                  <a:gd name="T57" fmla="*/ 53 h 547"/>
                  <a:gd name="T58" fmla="*/ 245 w 547"/>
                  <a:gd name="T59" fmla="*/ 0 h 547"/>
                  <a:gd name="T60" fmla="*/ 235 w 547"/>
                  <a:gd name="T61" fmla="*/ 55 h 547"/>
                  <a:gd name="T62" fmla="*/ 182 w 547"/>
                  <a:gd name="T63" fmla="*/ 69 h 547"/>
                  <a:gd name="T64" fmla="*/ 99 w 547"/>
                  <a:gd name="T65" fmla="*/ 61 h 547"/>
                  <a:gd name="T66" fmla="*/ 121 w 547"/>
                  <a:gd name="T67" fmla="*/ 113 h 547"/>
                  <a:gd name="T68" fmla="*/ 430 w 547"/>
                  <a:gd name="T69" fmla="*/ 369 h 547"/>
                  <a:gd name="T70" fmla="*/ 116 w 547"/>
                  <a:gd name="T71" fmla="*/ 178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7" h="547">
                    <a:moveTo>
                      <a:pt x="121" y="113"/>
                    </a:moveTo>
                    <a:cubicBezTo>
                      <a:pt x="112" y="121"/>
                      <a:pt x="104" y="129"/>
                      <a:pt x="97" y="139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44" y="122"/>
                      <a:pt x="44" y="122"/>
                      <a:pt x="44" y="122"/>
                    </a:cubicBezTo>
                    <a:cubicBezTo>
                      <a:pt x="19" y="171"/>
                      <a:pt x="19" y="171"/>
                      <a:pt x="19" y="171"/>
                    </a:cubicBezTo>
                    <a:cubicBezTo>
                      <a:pt x="62" y="206"/>
                      <a:pt x="62" y="206"/>
                      <a:pt x="62" y="206"/>
                    </a:cubicBezTo>
                    <a:cubicBezTo>
                      <a:pt x="58" y="217"/>
                      <a:pt x="55" y="229"/>
                      <a:pt x="53" y="240"/>
                    </a:cubicBezTo>
                    <a:cubicBezTo>
                      <a:pt x="52" y="240"/>
                      <a:pt x="52" y="240"/>
                      <a:pt x="52" y="240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1" y="306"/>
                      <a:pt x="1" y="306"/>
                      <a:pt x="1" y="306"/>
                    </a:cubicBezTo>
                    <a:cubicBezTo>
                      <a:pt x="55" y="316"/>
                      <a:pt x="55" y="316"/>
                      <a:pt x="55" y="316"/>
                    </a:cubicBezTo>
                    <a:cubicBezTo>
                      <a:pt x="57" y="328"/>
                      <a:pt x="61" y="339"/>
                      <a:pt x="65" y="350"/>
                    </a:cubicBezTo>
                    <a:cubicBezTo>
                      <a:pt x="64" y="351"/>
                      <a:pt x="64" y="351"/>
                      <a:pt x="64" y="351"/>
                    </a:cubicBezTo>
                    <a:cubicBezTo>
                      <a:pt x="23" y="385"/>
                      <a:pt x="23" y="385"/>
                      <a:pt x="23" y="385"/>
                    </a:cubicBezTo>
                    <a:cubicBezTo>
                      <a:pt x="50" y="433"/>
                      <a:pt x="50" y="433"/>
                      <a:pt x="50" y="433"/>
                    </a:cubicBezTo>
                    <a:cubicBezTo>
                      <a:pt x="103" y="416"/>
                      <a:pt x="103" y="416"/>
                      <a:pt x="103" y="416"/>
                    </a:cubicBezTo>
                    <a:cubicBezTo>
                      <a:pt x="110" y="425"/>
                      <a:pt x="114" y="431"/>
                      <a:pt x="128" y="442"/>
                    </a:cubicBezTo>
                    <a:cubicBezTo>
                      <a:pt x="128" y="442"/>
                      <a:pt x="128" y="442"/>
                      <a:pt x="128" y="442"/>
                    </a:cubicBezTo>
                    <a:cubicBezTo>
                      <a:pt x="108" y="491"/>
                      <a:pt x="108" y="491"/>
                      <a:pt x="108" y="491"/>
                    </a:cubicBezTo>
                    <a:cubicBezTo>
                      <a:pt x="155" y="520"/>
                      <a:pt x="155" y="520"/>
                      <a:pt x="155" y="520"/>
                    </a:cubicBezTo>
                    <a:cubicBezTo>
                      <a:pt x="192" y="480"/>
                      <a:pt x="192" y="480"/>
                      <a:pt x="192" y="480"/>
                    </a:cubicBezTo>
                    <a:cubicBezTo>
                      <a:pt x="207" y="485"/>
                      <a:pt x="222" y="490"/>
                      <a:pt x="237" y="492"/>
                    </a:cubicBezTo>
                    <a:cubicBezTo>
                      <a:pt x="237" y="494"/>
                      <a:pt x="237" y="494"/>
                      <a:pt x="237" y="494"/>
                    </a:cubicBezTo>
                    <a:cubicBezTo>
                      <a:pt x="247" y="547"/>
                      <a:pt x="247" y="547"/>
                      <a:pt x="247" y="547"/>
                    </a:cubicBezTo>
                    <a:cubicBezTo>
                      <a:pt x="302" y="546"/>
                      <a:pt x="302" y="546"/>
                      <a:pt x="302" y="546"/>
                    </a:cubicBezTo>
                    <a:cubicBezTo>
                      <a:pt x="312" y="492"/>
                      <a:pt x="312" y="492"/>
                      <a:pt x="312" y="492"/>
                    </a:cubicBezTo>
                    <a:cubicBezTo>
                      <a:pt x="330" y="489"/>
                      <a:pt x="347" y="484"/>
                      <a:pt x="364" y="476"/>
                    </a:cubicBezTo>
                    <a:cubicBezTo>
                      <a:pt x="364" y="477"/>
                      <a:pt x="364" y="477"/>
                      <a:pt x="364" y="477"/>
                    </a:cubicBezTo>
                    <a:cubicBezTo>
                      <a:pt x="402" y="516"/>
                      <a:pt x="402" y="516"/>
                      <a:pt x="402" y="516"/>
                    </a:cubicBezTo>
                    <a:cubicBezTo>
                      <a:pt x="448" y="486"/>
                      <a:pt x="448" y="486"/>
                      <a:pt x="448" y="486"/>
                    </a:cubicBezTo>
                    <a:cubicBezTo>
                      <a:pt x="426" y="434"/>
                      <a:pt x="426" y="434"/>
                      <a:pt x="426" y="434"/>
                    </a:cubicBezTo>
                    <a:cubicBezTo>
                      <a:pt x="426" y="434"/>
                      <a:pt x="426" y="434"/>
                      <a:pt x="426" y="434"/>
                    </a:cubicBezTo>
                    <a:cubicBezTo>
                      <a:pt x="435" y="426"/>
                      <a:pt x="443" y="417"/>
                      <a:pt x="450" y="408"/>
                    </a:cubicBezTo>
                    <a:cubicBezTo>
                      <a:pt x="451" y="408"/>
                      <a:pt x="451" y="408"/>
                      <a:pt x="451" y="408"/>
                    </a:cubicBezTo>
                    <a:cubicBezTo>
                      <a:pt x="503" y="425"/>
                      <a:pt x="503" y="425"/>
                      <a:pt x="503" y="425"/>
                    </a:cubicBezTo>
                    <a:cubicBezTo>
                      <a:pt x="528" y="376"/>
                      <a:pt x="528" y="376"/>
                      <a:pt x="528" y="376"/>
                    </a:cubicBezTo>
                    <a:cubicBezTo>
                      <a:pt x="485" y="341"/>
                      <a:pt x="485" y="341"/>
                      <a:pt x="485" y="341"/>
                    </a:cubicBezTo>
                    <a:cubicBezTo>
                      <a:pt x="484" y="341"/>
                      <a:pt x="484" y="341"/>
                      <a:pt x="484" y="341"/>
                    </a:cubicBezTo>
                    <a:cubicBezTo>
                      <a:pt x="488" y="329"/>
                      <a:pt x="491" y="318"/>
                      <a:pt x="493" y="306"/>
                    </a:cubicBezTo>
                    <a:cubicBezTo>
                      <a:pt x="494" y="306"/>
                      <a:pt x="494" y="306"/>
                      <a:pt x="494" y="306"/>
                    </a:cubicBezTo>
                    <a:cubicBezTo>
                      <a:pt x="547" y="296"/>
                      <a:pt x="547" y="296"/>
                      <a:pt x="547" y="296"/>
                    </a:cubicBezTo>
                    <a:cubicBezTo>
                      <a:pt x="546" y="240"/>
                      <a:pt x="546" y="240"/>
                      <a:pt x="546" y="240"/>
                    </a:cubicBezTo>
                    <a:cubicBezTo>
                      <a:pt x="491" y="231"/>
                      <a:pt x="491" y="231"/>
                      <a:pt x="491" y="231"/>
                    </a:cubicBezTo>
                    <a:cubicBezTo>
                      <a:pt x="491" y="231"/>
                      <a:pt x="491" y="231"/>
                      <a:pt x="491" y="231"/>
                    </a:cubicBezTo>
                    <a:cubicBezTo>
                      <a:pt x="488" y="219"/>
                      <a:pt x="485" y="208"/>
                      <a:pt x="481" y="197"/>
                    </a:cubicBezTo>
                    <a:cubicBezTo>
                      <a:pt x="483" y="196"/>
                      <a:pt x="483" y="196"/>
                      <a:pt x="483" y="196"/>
                    </a:cubicBezTo>
                    <a:cubicBezTo>
                      <a:pt x="524" y="161"/>
                      <a:pt x="524" y="161"/>
                      <a:pt x="524" y="161"/>
                    </a:cubicBezTo>
                    <a:cubicBezTo>
                      <a:pt x="497" y="113"/>
                      <a:pt x="497" y="113"/>
                      <a:pt x="497" y="113"/>
                    </a:cubicBezTo>
                    <a:cubicBezTo>
                      <a:pt x="444" y="131"/>
                      <a:pt x="444" y="131"/>
                      <a:pt x="444" y="131"/>
                    </a:cubicBezTo>
                    <a:cubicBezTo>
                      <a:pt x="440" y="130"/>
                      <a:pt x="440" y="130"/>
                      <a:pt x="440" y="130"/>
                    </a:cubicBezTo>
                    <a:cubicBezTo>
                      <a:pt x="433" y="121"/>
                      <a:pt x="426" y="113"/>
                      <a:pt x="412" y="102"/>
                    </a:cubicBezTo>
                    <a:cubicBezTo>
                      <a:pt x="413" y="101"/>
                      <a:pt x="413" y="101"/>
                      <a:pt x="413" y="101"/>
                    </a:cubicBezTo>
                    <a:cubicBezTo>
                      <a:pt x="436" y="60"/>
                      <a:pt x="436" y="60"/>
                      <a:pt x="436" y="60"/>
                    </a:cubicBezTo>
                    <a:cubicBezTo>
                      <a:pt x="389" y="32"/>
                      <a:pt x="389" y="32"/>
                      <a:pt x="389" y="32"/>
                    </a:cubicBezTo>
                    <a:cubicBezTo>
                      <a:pt x="353" y="70"/>
                      <a:pt x="353" y="70"/>
                      <a:pt x="353" y="70"/>
                    </a:cubicBezTo>
                    <a:cubicBezTo>
                      <a:pt x="353" y="69"/>
                      <a:pt x="353" y="69"/>
                      <a:pt x="353" y="69"/>
                    </a:cubicBezTo>
                    <a:cubicBezTo>
                      <a:pt x="339" y="63"/>
                      <a:pt x="324" y="58"/>
                      <a:pt x="309" y="56"/>
                    </a:cubicBezTo>
                    <a:cubicBezTo>
                      <a:pt x="310" y="53"/>
                      <a:pt x="310" y="53"/>
                      <a:pt x="310" y="53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34" y="55"/>
                      <a:pt x="234" y="55"/>
                      <a:pt x="234" y="55"/>
                    </a:cubicBezTo>
                    <a:cubicBezTo>
                      <a:pt x="235" y="55"/>
                      <a:pt x="235" y="55"/>
                      <a:pt x="235" y="55"/>
                    </a:cubicBezTo>
                    <a:cubicBezTo>
                      <a:pt x="217" y="58"/>
                      <a:pt x="200" y="64"/>
                      <a:pt x="183" y="71"/>
                    </a:cubicBezTo>
                    <a:cubicBezTo>
                      <a:pt x="182" y="69"/>
                      <a:pt x="182" y="69"/>
                      <a:pt x="182" y="69"/>
                    </a:cubicBezTo>
                    <a:cubicBezTo>
                      <a:pt x="145" y="30"/>
                      <a:pt x="145" y="30"/>
                      <a:pt x="145" y="30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121" y="112"/>
                      <a:pt x="121" y="112"/>
                      <a:pt x="121" y="112"/>
                    </a:cubicBezTo>
                    <a:lnTo>
                      <a:pt x="121" y="113"/>
                    </a:lnTo>
                    <a:close/>
                    <a:moveTo>
                      <a:pt x="369" y="116"/>
                    </a:moveTo>
                    <a:cubicBezTo>
                      <a:pt x="455" y="169"/>
                      <a:pt x="483" y="282"/>
                      <a:pt x="430" y="369"/>
                    </a:cubicBezTo>
                    <a:cubicBezTo>
                      <a:pt x="378" y="456"/>
                      <a:pt x="264" y="484"/>
                      <a:pt x="177" y="431"/>
                    </a:cubicBezTo>
                    <a:cubicBezTo>
                      <a:pt x="91" y="378"/>
                      <a:pt x="63" y="265"/>
                      <a:pt x="116" y="178"/>
                    </a:cubicBezTo>
                    <a:cubicBezTo>
                      <a:pt x="168" y="91"/>
                      <a:pt x="282" y="64"/>
                      <a:pt x="369" y="1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9" name="Freeform 14"/>
              <p:cNvSpPr>
                <a:spLocks/>
              </p:cNvSpPr>
              <p:nvPr/>
            </p:nvSpPr>
            <p:spPr bwMode="auto">
              <a:xfrm>
                <a:off x="9668584" y="3796856"/>
                <a:ext cx="661830" cy="666970"/>
              </a:xfrm>
              <a:custGeom>
                <a:avLst/>
                <a:gdLst>
                  <a:gd name="T0" fmla="*/ 28 w 218"/>
                  <a:gd name="T1" fmla="*/ 60 h 219"/>
                  <a:gd name="T2" fmla="*/ 60 w 218"/>
                  <a:gd name="T3" fmla="*/ 191 h 219"/>
                  <a:gd name="T4" fmla="*/ 191 w 218"/>
                  <a:gd name="T5" fmla="*/ 159 h 219"/>
                  <a:gd name="T6" fmla="*/ 159 w 218"/>
                  <a:gd name="T7" fmla="*/ 28 h 219"/>
                  <a:gd name="T8" fmla="*/ 28 w 218"/>
                  <a:gd name="T9" fmla="*/ 6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" h="219">
                    <a:moveTo>
                      <a:pt x="28" y="60"/>
                    </a:moveTo>
                    <a:cubicBezTo>
                      <a:pt x="0" y="105"/>
                      <a:pt x="15" y="164"/>
                      <a:pt x="60" y="191"/>
                    </a:cubicBezTo>
                    <a:cubicBezTo>
                      <a:pt x="105" y="219"/>
                      <a:pt x="164" y="204"/>
                      <a:pt x="191" y="159"/>
                    </a:cubicBezTo>
                    <a:cubicBezTo>
                      <a:pt x="218" y="114"/>
                      <a:pt x="204" y="55"/>
                      <a:pt x="159" y="28"/>
                    </a:cubicBezTo>
                    <a:cubicBezTo>
                      <a:pt x="114" y="0"/>
                      <a:pt x="55" y="15"/>
                      <a:pt x="28" y="6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0" name="Freeform 15"/>
              <p:cNvSpPr>
                <a:spLocks noEditPoints="1"/>
              </p:cNvSpPr>
              <p:nvPr/>
            </p:nvSpPr>
            <p:spPr bwMode="auto">
              <a:xfrm>
                <a:off x="9506661" y="3636218"/>
                <a:ext cx="988247" cy="988247"/>
              </a:xfrm>
              <a:custGeom>
                <a:avLst/>
                <a:gdLst>
                  <a:gd name="T0" fmla="*/ 57 w 325"/>
                  <a:gd name="T1" fmla="*/ 82 h 325"/>
                  <a:gd name="T2" fmla="*/ 26 w 325"/>
                  <a:gd name="T3" fmla="*/ 72 h 325"/>
                  <a:gd name="T4" fmla="*/ 37 w 325"/>
                  <a:gd name="T5" fmla="*/ 122 h 325"/>
                  <a:gd name="T6" fmla="*/ 31 w 325"/>
                  <a:gd name="T7" fmla="*/ 143 h 325"/>
                  <a:gd name="T8" fmla="*/ 0 w 325"/>
                  <a:gd name="T9" fmla="*/ 182 h 325"/>
                  <a:gd name="T10" fmla="*/ 38 w 325"/>
                  <a:gd name="T11" fmla="*/ 208 h 325"/>
                  <a:gd name="T12" fmla="*/ 13 w 325"/>
                  <a:gd name="T13" fmla="*/ 229 h 325"/>
                  <a:gd name="T14" fmla="*/ 61 w 325"/>
                  <a:gd name="T15" fmla="*/ 247 h 325"/>
                  <a:gd name="T16" fmla="*/ 76 w 325"/>
                  <a:gd name="T17" fmla="*/ 263 h 325"/>
                  <a:gd name="T18" fmla="*/ 92 w 325"/>
                  <a:gd name="T19" fmla="*/ 309 h 325"/>
                  <a:gd name="T20" fmla="*/ 141 w 325"/>
                  <a:gd name="T21" fmla="*/ 292 h 325"/>
                  <a:gd name="T22" fmla="*/ 147 w 325"/>
                  <a:gd name="T23" fmla="*/ 325 h 325"/>
                  <a:gd name="T24" fmla="*/ 186 w 325"/>
                  <a:gd name="T25" fmla="*/ 292 h 325"/>
                  <a:gd name="T26" fmla="*/ 217 w 325"/>
                  <a:gd name="T27" fmla="*/ 283 h 325"/>
                  <a:gd name="T28" fmla="*/ 266 w 325"/>
                  <a:gd name="T29" fmla="*/ 288 h 325"/>
                  <a:gd name="T30" fmla="*/ 253 w 325"/>
                  <a:gd name="T31" fmla="*/ 258 h 325"/>
                  <a:gd name="T32" fmla="*/ 268 w 325"/>
                  <a:gd name="T33" fmla="*/ 242 h 325"/>
                  <a:gd name="T34" fmla="*/ 314 w 325"/>
                  <a:gd name="T35" fmla="*/ 223 h 325"/>
                  <a:gd name="T36" fmla="*/ 288 w 325"/>
                  <a:gd name="T37" fmla="*/ 202 h 325"/>
                  <a:gd name="T38" fmla="*/ 294 w 325"/>
                  <a:gd name="T39" fmla="*/ 182 h 325"/>
                  <a:gd name="T40" fmla="*/ 325 w 325"/>
                  <a:gd name="T41" fmla="*/ 143 h 325"/>
                  <a:gd name="T42" fmla="*/ 292 w 325"/>
                  <a:gd name="T43" fmla="*/ 137 h 325"/>
                  <a:gd name="T44" fmla="*/ 287 w 325"/>
                  <a:gd name="T45" fmla="*/ 116 h 325"/>
                  <a:gd name="T46" fmla="*/ 295 w 325"/>
                  <a:gd name="T47" fmla="*/ 67 h 325"/>
                  <a:gd name="T48" fmla="*/ 262 w 325"/>
                  <a:gd name="T49" fmla="*/ 77 h 325"/>
                  <a:gd name="T50" fmla="*/ 246 w 325"/>
                  <a:gd name="T51" fmla="*/ 59 h 325"/>
                  <a:gd name="T52" fmla="*/ 231 w 325"/>
                  <a:gd name="T53" fmla="*/ 18 h 325"/>
                  <a:gd name="T54" fmla="*/ 210 w 325"/>
                  <a:gd name="T55" fmla="*/ 41 h 325"/>
                  <a:gd name="T56" fmla="*/ 184 w 325"/>
                  <a:gd name="T57" fmla="*/ 31 h 325"/>
                  <a:gd name="T58" fmla="*/ 146 w 325"/>
                  <a:gd name="T59" fmla="*/ 0 h 325"/>
                  <a:gd name="T60" fmla="*/ 139 w 325"/>
                  <a:gd name="T61" fmla="*/ 33 h 325"/>
                  <a:gd name="T62" fmla="*/ 108 w 325"/>
                  <a:gd name="T63" fmla="*/ 41 h 325"/>
                  <a:gd name="T64" fmla="*/ 59 w 325"/>
                  <a:gd name="T65" fmla="*/ 36 h 325"/>
                  <a:gd name="T66" fmla="*/ 72 w 325"/>
                  <a:gd name="T67" fmla="*/ 67 h 325"/>
                  <a:gd name="T68" fmla="*/ 256 w 325"/>
                  <a:gd name="T69" fmla="*/ 219 h 325"/>
                  <a:gd name="T70" fmla="*/ 69 w 325"/>
                  <a:gd name="T71" fmla="*/ 106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5" h="325">
                    <a:moveTo>
                      <a:pt x="72" y="67"/>
                    </a:moveTo>
                    <a:cubicBezTo>
                      <a:pt x="67" y="71"/>
                      <a:pt x="62" y="77"/>
                      <a:pt x="57" y="82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26" y="72"/>
                      <a:pt x="26" y="72"/>
                      <a:pt x="26" y="72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37" y="122"/>
                      <a:pt x="37" y="122"/>
                      <a:pt x="37" y="122"/>
                    </a:cubicBezTo>
                    <a:cubicBezTo>
                      <a:pt x="35" y="129"/>
                      <a:pt x="33" y="136"/>
                      <a:pt x="32" y="143"/>
                    </a:cubicBezTo>
                    <a:cubicBezTo>
                      <a:pt x="31" y="143"/>
                      <a:pt x="31" y="143"/>
                      <a:pt x="31" y="143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33" y="187"/>
                      <a:pt x="33" y="187"/>
                      <a:pt x="33" y="187"/>
                    </a:cubicBezTo>
                    <a:cubicBezTo>
                      <a:pt x="34" y="194"/>
                      <a:pt x="36" y="201"/>
                      <a:pt x="38" y="208"/>
                    </a:cubicBezTo>
                    <a:cubicBezTo>
                      <a:pt x="38" y="208"/>
                      <a:pt x="38" y="208"/>
                      <a:pt x="38" y="208"/>
                    </a:cubicBezTo>
                    <a:cubicBezTo>
                      <a:pt x="13" y="229"/>
                      <a:pt x="13" y="229"/>
                      <a:pt x="13" y="229"/>
                    </a:cubicBezTo>
                    <a:cubicBezTo>
                      <a:pt x="30" y="257"/>
                      <a:pt x="30" y="257"/>
                      <a:pt x="30" y="257"/>
                    </a:cubicBezTo>
                    <a:cubicBezTo>
                      <a:pt x="61" y="247"/>
                      <a:pt x="61" y="247"/>
                      <a:pt x="61" y="247"/>
                    </a:cubicBezTo>
                    <a:cubicBezTo>
                      <a:pt x="66" y="252"/>
                      <a:pt x="68" y="256"/>
                      <a:pt x="76" y="262"/>
                    </a:cubicBezTo>
                    <a:cubicBezTo>
                      <a:pt x="76" y="263"/>
                      <a:pt x="76" y="263"/>
                      <a:pt x="76" y="263"/>
                    </a:cubicBezTo>
                    <a:cubicBezTo>
                      <a:pt x="64" y="292"/>
                      <a:pt x="64" y="292"/>
                      <a:pt x="64" y="292"/>
                    </a:cubicBezTo>
                    <a:cubicBezTo>
                      <a:pt x="92" y="309"/>
                      <a:pt x="92" y="309"/>
                      <a:pt x="92" y="309"/>
                    </a:cubicBezTo>
                    <a:cubicBezTo>
                      <a:pt x="114" y="285"/>
                      <a:pt x="114" y="285"/>
                      <a:pt x="114" y="285"/>
                    </a:cubicBezTo>
                    <a:cubicBezTo>
                      <a:pt x="123" y="288"/>
                      <a:pt x="132" y="291"/>
                      <a:pt x="141" y="292"/>
                    </a:cubicBezTo>
                    <a:cubicBezTo>
                      <a:pt x="141" y="293"/>
                      <a:pt x="141" y="293"/>
                      <a:pt x="141" y="293"/>
                    </a:cubicBezTo>
                    <a:cubicBezTo>
                      <a:pt x="147" y="325"/>
                      <a:pt x="147" y="325"/>
                      <a:pt x="147" y="325"/>
                    </a:cubicBezTo>
                    <a:cubicBezTo>
                      <a:pt x="179" y="324"/>
                      <a:pt x="179" y="324"/>
                      <a:pt x="179" y="324"/>
                    </a:cubicBezTo>
                    <a:cubicBezTo>
                      <a:pt x="186" y="292"/>
                      <a:pt x="186" y="292"/>
                      <a:pt x="186" y="292"/>
                    </a:cubicBezTo>
                    <a:cubicBezTo>
                      <a:pt x="196" y="290"/>
                      <a:pt x="206" y="287"/>
                      <a:pt x="216" y="283"/>
                    </a:cubicBezTo>
                    <a:cubicBezTo>
                      <a:pt x="217" y="283"/>
                      <a:pt x="217" y="283"/>
                      <a:pt x="217" y="283"/>
                    </a:cubicBezTo>
                    <a:cubicBezTo>
                      <a:pt x="239" y="307"/>
                      <a:pt x="239" y="307"/>
                      <a:pt x="239" y="307"/>
                    </a:cubicBezTo>
                    <a:cubicBezTo>
                      <a:pt x="266" y="288"/>
                      <a:pt x="266" y="288"/>
                      <a:pt x="266" y="288"/>
                    </a:cubicBezTo>
                    <a:cubicBezTo>
                      <a:pt x="253" y="258"/>
                      <a:pt x="253" y="258"/>
                      <a:pt x="253" y="258"/>
                    </a:cubicBezTo>
                    <a:cubicBezTo>
                      <a:pt x="253" y="258"/>
                      <a:pt x="253" y="258"/>
                      <a:pt x="253" y="258"/>
                    </a:cubicBezTo>
                    <a:cubicBezTo>
                      <a:pt x="258" y="253"/>
                      <a:pt x="263" y="248"/>
                      <a:pt x="268" y="242"/>
                    </a:cubicBezTo>
                    <a:cubicBezTo>
                      <a:pt x="268" y="242"/>
                      <a:pt x="268" y="242"/>
                      <a:pt x="268" y="242"/>
                    </a:cubicBezTo>
                    <a:cubicBezTo>
                      <a:pt x="299" y="252"/>
                      <a:pt x="299" y="252"/>
                      <a:pt x="299" y="252"/>
                    </a:cubicBezTo>
                    <a:cubicBezTo>
                      <a:pt x="314" y="223"/>
                      <a:pt x="314" y="223"/>
                      <a:pt x="314" y="223"/>
                    </a:cubicBezTo>
                    <a:cubicBezTo>
                      <a:pt x="288" y="202"/>
                      <a:pt x="288" y="202"/>
                      <a:pt x="288" y="202"/>
                    </a:cubicBezTo>
                    <a:cubicBezTo>
                      <a:pt x="288" y="202"/>
                      <a:pt x="288" y="202"/>
                      <a:pt x="288" y="202"/>
                    </a:cubicBezTo>
                    <a:cubicBezTo>
                      <a:pt x="290" y="195"/>
                      <a:pt x="292" y="189"/>
                      <a:pt x="293" y="182"/>
                    </a:cubicBezTo>
                    <a:cubicBezTo>
                      <a:pt x="294" y="182"/>
                      <a:pt x="294" y="182"/>
                      <a:pt x="294" y="182"/>
                    </a:cubicBezTo>
                    <a:cubicBezTo>
                      <a:pt x="325" y="175"/>
                      <a:pt x="325" y="175"/>
                      <a:pt x="325" y="175"/>
                    </a:cubicBezTo>
                    <a:cubicBezTo>
                      <a:pt x="325" y="143"/>
                      <a:pt x="325" y="143"/>
                      <a:pt x="325" y="143"/>
                    </a:cubicBezTo>
                    <a:cubicBezTo>
                      <a:pt x="292" y="137"/>
                      <a:pt x="292" y="137"/>
                      <a:pt x="292" y="137"/>
                    </a:cubicBezTo>
                    <a:cubicBezTo>
                      <a:pt x="292" y="137"/>
                      <a:pt x="292" y="137"/>
                      <a:pt x="292" y="137"/>
                    </a:cubicBezTo>
                    <a:cubicBezTo>
                      <a:pt x="290" y="130"/>
                      <a:pt x="288" y="123"/>
                      <a:pt x="286" y="117"/>
                    </a:cubicBezTo>
                    <a:cubicBezTo>
                      <a:pt x="287" y="116"/>
                      <a:pt x="287" y="116"/>
                      <a:pt x="287" y="116"/>
                    </a:cubicBezTo>
                    <a:cubicBezTo>
                      <a:pt x="312" y="96"/>
                      <a:pt x="312" y="96"/>
                      <a:pt x="312" y="96"/>
                    </a:cubicBezTo>
                    <a:cubicBezTo>
                      <a:pt x="295" y="67"/>
                      <a:pt x="295" y="67"/>
                      <a:pt x="295" y="67"/>
                    </a:cubicBezTo>
                    <a:cubicBezTo>
                      <a:pt x="264" y="78"/>
                      <a:pt x="264" y="78"/>
                      <a:pt x="264" y="78"/>
                    </a:cubicBezTo>
                    <a:cubicBezTo>
                      <a:pt x="262" y="77"/>
                      <a:pt x="262" y="77"/>
                      <a:pt x="262" y="77"/>
                    </a:cubicBezTo>
                    <a:cubicBezTo>
                      <a:pt x="257" y="71"/>
                      <a:pt x="253" y="67"/>
                      <a:pt x="245" y="61"/>
                    </a:cubicBezTo>
                    <a:cubicBezTo>
                      <a:pt x="246" y="59"/>
                      <a:pt x="246" y="59"/>
                      <a:pt x="246" y="59"/>
                    </a:cubicBezTo>
                    <a:cubicBezTo>
                      <a:pt x="259" y="36"/>
                      <a:pt x="259" y="36"/>
                      <a:pt x="259" y="36"/>
                    </a:cubicBezTo>
                    <a:cubicBezTo>
                      <a:pt x="231" y="18"/>
                      <a:pt x="231" y="18"/>
                      <a:pt x="231" y="18"/>
                    </a:cubicBezTo>
                    <a:cubicBezTo>
                      <a:pt x="210" y="41"/>
                      <a:pt x="210" y="41"/>
                      <a:pt x="210" y="41"/>
                    </a:cubicBezTo>
                    <a:cubicBezTo>
                      <a:pt x="210" y="41"/>
                      <a:pt x="210" y="41"/>
                      <a:pt x="210" y="41"/>
                    </a:cubicBezTo>
                    <a:cubicBezTo>
                      <a:pt x="201" y="37"/>
                      <a:pt x="193" y="34"/>
                      <a:pt x="184" y="33"/>
                    </a:cubicBezTo>
                    <a:cubicBezTo>
                      <a:pt x="184" y="31"/>
                      <a:pt x="184" y="31"/>
                      <a:pt x="184" y="31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39" y="32"/>
                      <a:pt x="139" y="32"/>
                      <a:pt x="139" y="32"/>
                    </a:cubicBezTo>
                    <a:cubicBezTo>
                      <a:pt x="139" y="33"/>
                      <a:pt x="139" y="33"/>
                      <a:pt x="139" y="33"/>
                    </a:cubicBezTo>
                    <a:cubicBezTo>
                      <a:pt x="129" y="34"/>
                      <a:pt x="119" y="37"/>
                      <a:pt x="109" y="42"/>
                    </a:cubicBezTo>
                    <a:cubicBezTo>
                      <a:pt x="108" y="41"/>
                      <a:pt x="108" y="41"/>
                      <a:pt x="108" y="41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72" y="66"/>
                      <a:pt x="72" y="66"/>
                      <a:pt x="72" y="66"/>
                    </a:cubicBezTo>
                    <a:lnTo>
                      <a:pt x="72" y="67"/>
                    </a:lnTo>
                    <a:close/>
                    <a:moveTo>
                      <a:pt x="219" y="69"/>
                    </a:moveTo>
                    <a:cubicBezTo>
                      <a:pt x="271" y="100"/>
                      <a:pt x="287" y="167"/>
                      <a:pt x="256" y="219"/>
                    </a:cubicBezTo>
                    <a:cubicBezTo>
                      <a:pt x="224" y="271"/>
                      <a:pt x="157" y="287"/>
                      <a:pt x="106" y="256"/>
                    </a:cubicBezTo>
                    <a:cubicBezTo>
                      <a:pt x="54" y="225"/>
                      <a:pt x="37" y="157"/>
                      <a:pt x="69" y="106"/>
                    </a:cubicBezTo>
                    <a:cubicBezTo>
                      <a:pt x="100" y="54"/>
                      <a:pt x="167" y="38"/>
                      <a:pt x="219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1" name="Freeform 16"/>
              <p:cNvSpPr>
                <a:spLocks/>
              </p:cNvSpPr>
              <p:nvPr/>
            </p:nvSpPr>
            <p:spPr bwMode="auto">
              <a:xfrm>
                <a:off x="7117647" y="3520558"/>
                <a:ext cx="379106" cy="334127"/>
              </a:xfrm>
              <a:custGeom>
                <a:avLst/>
                <a:gdLst>
                  <a:gd name="T0" fmla="*/ 113 w 125"/>
                  <a:gd name="T1" fmla="*/ 62 h 110"/>
                  <a:gd name="T2" fmla="*/ 117 w 125"/>
                  <a:gd name="T3" fmla="*/ 97 h 110"/>
                  <a:gd name="T4" fmla="*/ 82 w 125"/>
                  <a:gd name="T5" fmla="*/ 102 h 110"/>
                  <a:gd name="T6" fmla="*/ 13 w 125"/>
                  <a:gd name="T7" fmla="*/ 49 h 110"/>
                  <a:gd name="T8" fmla="*/ 9 w 125"/>
                  <a:gd name="T9" fmla="*/ 14 h 110"/>
                  <a:gd name="T10" fmla="*/ 44 w 125"/>
                  <a:gd name="T11" fmla="*/ 9 h 110"/>
                  <a:gd name="T12" fmla="*/ 113 w 125"/>
                  <a:gd name="T13" fmla="*/ 6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110">
                    <a:moveTo>
                      <a:pt x="113" y="62"/>
                    </a:moveTo>
                    <a:cubicBezTo>
                      <a:pt x="124" y="70"/>
                      <a:pt x="125" y="86"/>
                      <a:pt x="117" y="97"/>
                    </a:cubicBezTo>
                    <a:cubicBezTo>
                      <a:pt x="109" y="108"/>
                      <a:pt x="93" y="110"/>
                      <a:pt x="82" y="102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2" y="41"/>
                      <a:pt x="0" y="25"/>
                      <a:pt x="9" y="14"/>
                    </a:cubicBezTo>
                    <a:cubicBezTo>
                      <a:pt x="17" y="3"/>
                      <a:pt x="33" y="0"/>
                      <a:pt x="44" y="9"/>
                    </a:cubicBezTo>
                    <a:lnTo>
                      <a:pt x="113" y="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2" name="Freeform 17"/>
              <p:cNvSpPr>
                <a:spLocks/>
              </p:cNvSpPr>
              <p:nvPr/>
            </p:nvSpPr>
            <p:spPr bwMode="auto">
              <a:xfrm>
                <a:off x="6864481" y="4256924"/>
                <a:ext cx="426656" cy="218468"/>
              </a:xfrm>
              <a:custGeom>
                <a:avLst/>
                <a:gdLst>
                  <a:gd name="T0" fmla="*/ 117 w 140"/>
                  <a:gd name="T1" fmla="*/ 20 h 72"/>
                  <a:gd name="T2" fmla="*/ 137 w 140"/>
                  <a:gd name="T3" fmla="*/ 49 h 72"/>
                  <a:gd name="T4" fmla="*/ 108 w 140"/>
                  <a:gd name="T5" fmla="*/ 69 h 72"/>
                  <a:gd name="T6" fmla="*/ 22 w 140"/>
                  <a:gd name="T7" fmla="*/ 52 h 72"/>
                  <a:gd name="T8" fmla="*/ 3 w 140"/>
                  <a:gd name="T9" fmla="*/ 23 h 72"/>
                  <a:gd name="T10" fmla="*/ 32 w 140"/>
                  <a:gd name="T11" fmla="*/ 3 h 72"/>
                  <a:gd name="T12" fmla="*/ 117 w 140"/>
                  <a:gd name="T13" fmla="*/ 2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72">
                    <a:moveTo>
                      <a:pt x="117" y="20"/>
                    </a:moveTo>
                    <a:cubicBezTo>
                      <a:pt x="131" y="22"/>
                      <a:pt x="140" y="36"/>
                      <a:pt x="137" y="49"/>
                    </a:cubicBezTo>
                    <a:cubicBezTo>
                      <a:pt x="134" y="63"/>
                      <a:pt x="121" y="72"/>
                      <a:pt x="108" y="69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9" y="50"/>
                      <a:pt x="0" y="37"/>
                      <a:pt x="3" y="23"/>
                    </a:cubicBezTo>
                    <a:cubicBezTo>
                      <a:pt x="6" y="9"/>
                      <a:pt x="19" y="0"/>
                      <a:pt x="32" y="3"/>
                    </a:cubicBezTo>
                    <a:lnTo>
                      <a:pt x="117" y="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3" name="Freeform 18"/>
              <p:cNvSpPr>
                <a:spLocks/>
              </p:cNvSpPr>
              <p:nvPr/>
            </p:nvSpPr>
            <p:spPr bwMode="auto">
              <a:xfrm>
                <a:off x="7050822" y="4962448"/>
                <a:ext cx="422800" cy="240315"/>
              </a:xfrm>
              <a:custGeom>
                <a:avLst/>
                <a:gdLst>
                  <a:gd name="T0" fmla="*/ 105 w 139"/>
                  <a:gd name="T1" fmla="*/ 4 h 79"/>
                  <a:gd name="T2" fmla="*/ 136 w 139"/>
                  <a:gd name="T3" fmla="*/ 22 h 79"/>
                  <a:gd name="T4" fmla="*/ 118 w 139"/>
                  <a:gd name="T5" fmla="*/ 52 h 79"/>
                  <a:gd name="T6" fmla="*/ 34 w 139"/>
                  <a:gd name="T7" fmla="*/ 75 h 79"/>
                  <a:gd name="T8" fmla="*/ 4 w 139"/>
                  <a:gd name="T9" fmla="*/ 57 h 79"/>
                  <a:gd name="T10" fmla="*/ 21 w 139"/>
                  <a:gd name="T11" fmla="*/ 26 h 79"/>
                  <a:gd name="T12" fmla="*/ 105 w 139"/>
                  <a:gd name="T13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79">
                    <a:moveTo>
                      <a:pt x="105" y="4"/>
                    </a:moveTo>
                    <a:cubicBezTo>
                      <a:pt x="118" y="0"/>
                      <a:pt x="132" y="8"/>
                      <a:pt x="136" y="22"/>
                    </a:cubicBezTo>
                    <a:cubicBezTo>
                      <a:pt x="139" y="35"/>
                      <a:pt x="131" y="49"/>
                      <a:pt x="118" y="52"/>
                    </a:cubicBezTo>
                    <a:cubicBezTo>
                      <a:pt x="34" y="75"/>
                      <a:pt x="34" y="75"/>
                      <a:pt x="34" y="75"/>
                    </a:cubicBezTo>
                    <a:cubicBezTo>
                      <a:pt x="21" y="79"/>
                      <a:pt x="7" y="71"/>
                      <a:pt x="4" y="57"/>
                    </a:cubicBezTo>
                    <a:cubicBezTo>
                      <a:pt x="0" y="44"/>
                      <a:pt x="8" y="30"/>
                      <a:pt x="21" y="26"/>
                    </a:cubicBezTo>
                    <a:lnTo>
                      <a:pt x="105" y="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4" name="Freeform 19"/>
              <p:cNvSpPr>
                <a:spLocks/>
              </p:cNvSpPr>
              <p:nvPr/>
            </p:nvSpPr>
            <p:spPr bwMode="auto">
              <a:xfrm>
                <a:off x="9838218" y="4962448"/>
                <a:ext cx="425371" cy="240315"/>
              </a:xfrm>
              <a:custGeom>
                <a:avLst/>
                <a:gdLst>
                  <a:gd name="T0" fmla="*/ 35 w 140"/>
                  <a:gd name="T1" fmla="*/ 4 h 79"/>
                  <a:gd name="T2" fmla="*/ 4 w 140"/>
                  <a:gd name="T3" fmla="*/ 22 h 79"/>
                  <a:gd name="T4" fmla="*/ 21 w 140"/>
                  <a:gd name="T5" fmla="*/ 52 h 79"/>
                  <a:gd name="T6" fmla="*/ 105 w 140"/>
                  <a:gd name="T7" fmla="*/ 75 h 79"/>
                  <a:gd name="T8" fmla="*/ 136 w 140"/>
                  <a:gd name="T9" fmla="*/ 57 h 79"/>
                  <a:gd name="T10" fmla="*/ 119 w 140"/>
                  <a:gd name="T11" fmla="*/ 26 h 79"/>
                  <a:gd name="T12" fmla="*/ 35 w 140"/>
                  <a:gd name="T13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79">
                    <a:moveTo>
                      <a:pt x="35" y="4"/>
                    </a:moveTo>
                    <a:cubicBezTo>
                      <a:pt x="21" y="0"/>
                      <a:pt x="8" y="8"/>
                      <a:pt x="4" y="22"/>
                    </a:cubicBezTo>
                    <a:cubicBezTo>
                      <a:pt x="0" y="35"/>
                      <a:pt x="8" y="49"/>
                      <a:pt x="21" y="52"/>
                    </a:cubicBezTo>
                    <a:cubicBezTo>
                      <a:pt x="105" y="75"/>
                      <a:pt x="105" y="75"/>
                      <a:pt x="105" y="75"/>
                    </a:cubicBezTo>
                    <a:cubicBezTo>
                      <a:pt x="119" y="79"/>
                      <a:pt x="132" y="71"/>
                      <a:pt x="136" y="57"/>
                    </a:cubicBezTo>
                    <a:cubicBezTo>
                      <a:pt x="140" y="44"/>
                      <a:pt x="132" y="30"/>
                      <a:pt x="119" y="26"/>
                    </a:cubicBezTo>
                    <a:lnTo>
                      <a:pt x="35" y="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5" name="Freeform 20"/>
              <p:cNvSpPr>
                <a:spLocks/>
              </p:cNvSpPr>
              <p:nvPr/>
            </p:nvSpPr>
            <p:spPr bwMode="auto">
              <a:xfrm>
                <a:off x="7433784" y="3277673"/>
                <a:ext cx="2335039" cy="2748843"/>
              </a:xfrm>
              <a:custGeom>
                <a:avLst/>
                <a:gdLst>
                  <a:gd name="T0" fmla="*/ 702 w 768"/>
                  <a:gd name="T1" fmla="*/ 412 h 904"/>
                  <a:gd name="T2" fmla="*/ 611 w 768"/>
                  <a:gd name="T3" fmla="*/ 601 h 904"/>
                  <a:gd name="T4" fmla="*/ 611 w 768"/>
                  <a:gd name="T5" fmla="*/ 602 h 904"/>
                  <a:gd name="T6" fmla="*/ 609 w 768"/>
                  <a:gd name="T7" fmla="*/ 604 h 904"/>
                  <a:gd name="T8" fmla="*/ 606 w 768"/>
                  <a:gd name="T9" fmla="*/ 606 h 904"/>
                  <a:gd name="T10" fmla="*/ 606 w 768"/>
                  <a:gd name="T11" fmla="*/ 607 h 904"/>
                  <a:gd name="T12" fmla="*/ 536 w 768"/>
                  <a:gd name="T13" fmla="*/ 735 h 904"/>
                  <a:gd name="T14" fmla="*/ 523 w 768"/>
                  <a:gd name="T15" fmla="*/ 827 h 904"/>
                  <a:gd name="T16" fmla="*/ 523 w 768"/>
                  <a:gd name="T17" fmla="*/ 833 h 904"/>
                  <a:gd name="T18" fmla="*/ 521 w 768"/>
                  <a:gd name="T19" fmla="*/ 837 h 904"/>
                  <a:gd name="T20" fmla="*/ 504 w 768"/>
                  <a:gd name="T21" fmla="*/ 844 h 904"/>
                  <a:gd name="T22" fmla="*/ 274 w 768"/>
                  <a:gd name="T23" fmla="*/ 844 h 904"/>
                  <a:gd name="T24" fmla="*/ 257 w 768"/>
                  <a:gd name="T25" fmla="*/ 837 h 904"/>
                  <a:gd name="T26" fmla="*/ 255 w 768"/>
                  <a:gd name="T27" fmla="*/ 832 h 904"/>
                  <a:gd name="T28" fmla="*/ 256 w 768"/>
                  <a:gd name="T29" fmla="*/ 827 h 904"/>
                  <a:gd name="T30" fmla="*/ 243 w 768"/>
                  <a:gd name="T31" fmla="*/ 737 h 904"/>
                  <a:gd name="T32" fmla="*/ 185 w 768"/>
                  <a:gd name="T33" fmla="*/ 622 h 904"/>
                  <a:gd name="T34" fmla="*/ 170 w 768"/>
                  <a:gd name="T35" fmla="*/ 604 h 904"/>
                  <a:gd name="T36" fmla="*/ 136 w 768"/>
                  <a:gd name="T37" fmla="*/ 571 h 904"/>
                  <a:gd name="T38" fmla="*/ 109 w 768"/>
                  <a:gd name="T39" fmla="*/ 530 h 904"/>
                  <a:gd name="T40" fmla="*/ 75 w 768"/>
                  <a:gd name="T41" fmla="*/ 436 h 904"/>
                  <a:gd name="T42" fmla="*/ 70 w 768"/>
                  <a:gd name="T43" fmla="*/ 378 h 904"/>
                  <a:gd name="T44" fmla="*/ 342 w 768"/>
                  <a:gd name="T45" fmla="*/ 65 h 904"/>
                  <a:gd name="T46" fmla="*/ 305 w 768"/>
                  <a:gd name="T47" fmla="*/ 0 h 904"/>
                  <a:gd name="T48" fmla="*/ 0 w 768"/>
                  <a:gd name="T49" fmla="*/ 378 h 904"/>
                  <a:gd name="T50" fmla="*/ 132 w 768"/>
                  <a:gd name="T51" fmla="*/ 669 h 904"/>
                  <a:gd name="T52" fmla="*/ 186 w 768"/>
                  <a:gd name="T53" fmla="*/ 825 h 904"/>
                  <a:gd name="T54" fmla="*/ 204 w 768"/>
                  <a:gd name="T55" fmla="*/ 883 h 904"/>
                  <a:gd name="T56" fmla="*/ 226 w 768"/>
                  <a:gd name="T57" fmla="*/ 902 h 904"/>
                  <a:gd name="T58" fmla="*/ 380 w 768"/>
                  <a:gd name="T59" fmla="*/ 903 h 904"/>
                  <a:gd name="T60" fmla="*/ 547 w 768"/>
                  <a:gd name="T61" fmla="*/ 904 h 904"/>
                  <a:gd name="T62" fmla="*/ 575 w 768"/>
                  <a:gd name="T63" fmla="*/ 883 h 904"/>
                  <a:gd name="T64" fmla="*/ 593 w 768"/>
                  <a:gd name="T65" fmla="*/ 825 h 904"/>
                  <a:gd name="T66" fmla="*/ 658 w 768"/>
                  <a:gd name="T67" fmla="*/ 654 h 904"/>
                  <a:gd name="T68" fmla="*/ 662 w 768"/>
                  <a:gd name="T69" fmla="*/ 650 h 904"/>
                  <a:gd name="T70" fmla="*/ 768 w 768"/>
                  <a:gd name="T71" fmla="*/ 442 h 904"/>
                  <a:gd name="T72" fmla="*/ 702 w 768"/>
                  <a:gd name="T73" fmla="*/ 412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68" h="904">
                    <a:moveTo>
                      <a:pt x="702" y="412"/>
                    </a:moveTo>
                    <a:cubicBezTo>
                      <a:pt x="694" y="485"/>
                      <a:pt x="661" y="552"/>
                      <a:pt x="611" y="601"/>
                    </a:cubicBezTo>
                    <a:cubicBezTo>
                      <a:pt x="611" y="602"/>
                      <a:pt x="611" y="602"/>
                      <a:pt x="611" y="602"/>
                    </a:cubicBezTo>
                    <a:cubicBezTo>
                      <a:pt x="610" y="603"/>
                      <a:pt x="609" y="603"/>
                      <a:pt x="609" y="604"/>
                    </a:cubicBezTo>
                    <a:cubicBezTo>
                      <a:pt x="609" y="604"/>
                      <a:pt x="608" y="605"/>
                      <a:pt x="606" y="606"/>
                    </a:cubicBezTo>
                    <a:cubicBezTo>
                      <a:pt x="606" y="607"/>
                      <a:pt x="606" y="607"/>
                      <a:pt x="606" y="607"/>
                    </a:cubicBezTo>
                    <a:cubicBezTo>
                      <a:pt x="595" y="619"/>
                      <a:pt x="556" y="665"/>
                      <a:pt x="536" y="735"/>
                    </a:cubicBezTo>
                    <a:cubicBezTo>
                      <a:pt x="528" y="762"/>
                      <a:pt x="523" y="793"/>
                      <a:pt x="523" y="827"/>
                    </a:cubicBezTo>
                    <a:cubicBezTo>
                      <a:pt x="523" y="829"/>
                      <a:pt x="523" y="831"/>
                      <a:pt x="523" y="833"/>
                    </a:cubicBezTo>
                    <a:cubicBezTo>
                      <a:pt x="523" y="833"/>
                      <a:pt x="522" y="835"/>
                      <a:pt x="521" y="837"/>
                    </a:cubicBezTo>
                    <a:cubicBezTo>
                      <a:pt x="519" y="839"/>
                      <a:pt x="514" y="842"/>
                      <a:pt x="504" y="844"/>
                    </a:cubicBezTo>
                    <a:cubicBezTo>
                      <a:pt x="274" y="844"/>
                      <a:pt x="274" y="844"/>
                      <a:pt x="274" y="844"/>
                    </a:cubicBezTo>
                    <a:cubicBezTo>
                      <a:pt x="265" y="842"/>
                      <a:pt x="260" y="840"/>
                      <a:pt x="257" y="837"/>
                    </a:cubicBezTo>
                    <a:cubicBezTo>
                      <a:pt x="256" y="836"/>
                      <a:pt x="255" y="833"/>
                      <a:pt x="255" y="832"/>
                    </a:cubicBezTo>
                    <a:cubicBezTo>
                      <a:pt x="256" y="830"/>
                      <a:pt x="256" y="830"/>
                      <a:pt x="256" y="827"/>
                    </a:cubicBezTo>
                    <a:cubicBezTo>
                      <a:pt x="256" y="794"/>
                      <a:pt x="251" y="764"/>
                      <a:pt x="243" y="737"/>
                    </a:cubicBezTo>
                    <a:cubicBezTo>
                      <a:pt x="227" y="683"/>
                      <a:pt x="201" y="643"/>
                      <a:pt x="185" y="622"/>
                    </a:cubicBezTo>
                    <a:cubicBezTo>
                      <a:pt x="180" y="616"/>
                      <a:pt x="175" y="610"/>
                      <a:pt x="170" y="604"/>
                    </a:cubicBezTo>
                    <a:cubicBezTo>
                      <a:pt x="159" y="593"/>
                      <a:pt x="146" y="583"/>
                      <a:pt x="136" y="571"/>
                    </a:cubicBezTo>
                    <a:cubicBezTo>
                      <a:pt x="125" y="558"/>
                      <a:pt x="116" y="544"/>
                      <a:pt x="109" y="530"/>
                    </a:cubicBezTo>
                    <a:cubicBezTo>
                      <a:pt x="94" y="501"/>
                      <a:pt x="81" y="469"/>
                      <a:pt x="75" y="436"/>
                    </a:cubicBezTo>
                    <a:cubicBezTo>
                      <a:pt x="72" y="417"/>
                      <a:pt x="70" y="397"/>
                      <a:pt x="70" y="378"/>
                    </a:cubicBezTo>
                    <a:cubicBezTo>
                      <a:pt x="70" y="219"/>
                      <a:pt x="189" y="87"/>
                      <a:pt x="342" y="65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131" y="38"/>
                      <a:pt x="0" y="193"/>
                      <a:pt x="0" y="378"/>
                    </a:cubicBezTo>
                    <a:cubicBezTo>
                      <a:pt x="0" y="494"/>
                      <a:pt x="51" y="598"/>
                      <a:pt x="132" y="669"/>
                    </a:cubicBezTo>
                    <a:cubicBezTo>
                      <a:pt x="151" y="694"/>
                      <a:pt x="185" y="750"/>
                      <a:pt x="186" y="825"/>
                    </a:cubicBezTo>
                    <a:cubicBezTo>
                      <a:pt x="184" y="841"/>
                      <a:pt x="188" y="864"/>
                      <a:pt x="204" y="883"/>
                    </a:cubicBezTo>
                    <a:cubicBezTo>
                      <a:pt x="210" y="890"/>
                      <a:pt x="218" y="897"/>
                      <a:pt x="226" y="902"/>
                    </a:cubicBezTo>
                    <a:cubicBezTo>
                      <a:pt x="380" y="903"/>
                      <a:pt x="380" y="903"/>
                      <a:pt x="380" y="903"/>
                    </a:cubicBezTo>
                    <a:cubicBezTo>
                      <a:pt x="547" y="904"/>
                      <a:pt x="547" y="904"/>
                      <a:pt x="547" y="904"/>
                    </a:cubicBezTo>
                    <a:cubicBezTo>
                      <a:pt x="558" y="899"/>
                      <a:pt x="567" y="892"/>
                      <a:pt x="575" y="883"/>
                    </a:cubicBezTo>
                    <a:cubicBezTo>
                      <a:pt x="590" y="864"/>
                      <a:pt x="594" y="841"/>
                      <a:pt x="593" y="825"/>
                    </a:cubicBezTo>
                    <a:cubicBezTo>
                      <a:pt x="594" y="723"/>
                      <a:pt x="657" y="655"/>
                      <a:pt x="658" y="654"/>
                    </a:cubicBezTo>
                    <a:cubicBezTo>
                      <a:pt x="660" y="653"/>
                      <a:pt x="661" y="652"/>
                      <a:pt x="662" y="650"/>
                    </a:cubicBezTo>
                    <a:cubicBezTo>
                      <a:pt x="717" y="595"/>
                      <a:pt x="755" y="522"/>
                      <a:pt x="768" y="442"/>
                    </a:cubicBezTo>
                    <a:cubicBezTo>
                      <a:pt x="750" y="433"/>
                      <a:pt x="720" y="420"/>
                      <a:pt x="702" y="412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7440210" y="2732788"/>
                <a:ext cx="704238" cy="298145"/>
              </a:xfrm>
              <a:custGeom>
                <a:avLst/>
                <a:gdLst>
                  <a:gd name="T0" fmla="*/ 232 w 232"/>
                  <a:gd name="T1" fmla="*/ 44 h 98"/>
                  <a:gd name="T2" fmla="*/ 225 w 232"/>
                  <a:gd name="T3" fmla="*/ 34 h 98"/>
                  <a:gd name="T4" fmla="*/ 10 w 232"/>
                  <a:gd name="T5" fmla="*/ 0 h 98"/>
                  <a:gd name="T6" fmla="*/ 0 w 232"/>
                  <a:gd name="T7" fmla="*/ 7 h 98"/>
                  <a:gd name="T8" fmla="*/ 232 w 232"/>
                  <a:gd name="T9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98">
                    <a:moveTo>
                      <a:pt x="232" y="44"/>
                    </a:moveTo>
                    <a:cubicBezTo>
                      <a:pt x="225" y="34"/>
                      <a:pt x="225" y="34"/>
                      <a:pt x="225" y="34"/>
                    </a:cubicBezTo>
                    <a:cubicBezTo>
                      <a:pt x="157" y="84"/>
                      <a:pt x="60" y="69"/>
                      <a:pt x="1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54" y="81"/>
                      <a:pt x="158" y="98"/>
                      <a:pt x="232" y="4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7429929" y="2717367"/>
                <a:ext cx="57830" cy="57830"/>
              </a:xfrm>
              <a:custGeom>
                <a:avLst/>
                <a:gdLst>
                  <a:gd name="T0" fmla="*/ 45 w 45"/>
                  <a:gd name="T1" fmla="*/ 12 h 45"/>
                  <a:gd name="T2" fmla="*/ 3 w 45"/>
                  <a:gd name="T3" fmla="*/ 0 h 45"/>
                  <a:gd name="T4" fmla="*/ 0 w 45"/>
                  <a:gd name="T5" fmla="*/ 45 h 45"/>
                  <a:gd name="T6" fmla="*/ 45 w 45"/>
                  <a:gd name="T7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45">
                    <a:moveTo>
                      <a:pt x="45" y="12"/>
                    </a:moveTo>
                    <a:lnTo>
                      <a:pt x="3" y="0"/>
                    </a:lnTo>
                    <a:lnTo>
                      <a:pt x="0" y="45"/>
                    </a:lnTo>
                    <a:lnTo>
                      <a:pt x="45" y="1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8" name="Freeform 35"/>
              <p:cNvSpPr>
                <a:spLocks/>
              </p:cNvSpPr>
              <p:nvPr/>
            </p:nvSpPr>
            <p:spPr bwMode="auto">
              <a:xfrm>
                <a:off x="9971869" y="4350737"/>
                <a:ext cx="602715" cy="449787"/>
              </a:xfrm>
              <a:custGeom>
                <a:avLst/>
                <a:gdLst>
                  <a:gd name="T0" fmla="*/ 0 w 198"/>
                  <a:gd name="T1" fmla="*/ 129 h 148"/>
                  <a:gd name="T2" fmla="*/ 3 w 198"/>
                  <a:gd name="T3" fmla="*/ 117 h 148"/>
                  <a:gd name="T4" fmla="*/ 186 w 198"/>
                  <a:gd name="T5" fmla="*/ 0 h 148"/>
                  <a:gd name="T6" fmla="*/ 198 w 198"/>
                  <a:gd name="T7" fmla="*/ 2 h 148"/>
                  <a:gd name="T8" fmla="*/ 0 w 198"/>
                  <a:gd name="T9" fmla="*/ 12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148">
                    <a:moveTo>
                      <a:pt x="0" y="129"/>
                    </a:moveTo>
                    <a:cubicBezTo>
                      <a:pt x="3" y="117"/>
                      <a:pt x="3" y="117"/>
                      <a:pt x="3" y="117"/>
                    </a:cubicBezTo>
                    <a:cubicBezTo>
                      <a:pt x="86" y="135"/>
                      <a:pt x="168" y="83"/>
                      <a:pt x="186" y="0"/>
                    </a:cubicBezTo>
                    <a:cubicBezTo>
                      <a:pt x="198" y="2"/>
                      <a:pt x="198" y="2"/>
                      <a:pt x="198" y="2"/>
                    </a:cubicBezTo>
                    <a:cubicBezTo>
                      <a:pt x="178" y="92"/>
                      <a:pt x="90" y="148"/>
                      <a:pt x="0" y="1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10521895" y="4319895"/>
                <a:ext cx="70681" cy="52689"/>
              </a:xfrm>
              <a:custGeom>
                <a:avLst/>
                <a:gdLst>
                  <a:gd name="T0" fmla="*/ 0 w 55"/>
                  <a:gd name="T1" fmla="*/ 29 h 41"/>
                  <a:gd name="T2" fmla="*/ 34 w 55"/>
                  <a:gd name="T3" fmla="*/ 0 h 41"/>
                  <a:gd name="T4" fmla="*/ 55 w 55"/>
                  <a:gd name="T5" fmla="*/ 41 h 41"/>
                  <a:gd name="T6" fmla="*/ 0 w 55"/>
                  <a:gd name="T7" fmla="*/ 2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41">
                    <a:moveTo>
                      <a:pt x="0" y="29"/>
                    </a:moveTo>
                    <a:lnTo>
                      <a:pt x="34" y="0"/>
                    </a:lnTo>
                    <a:lnTo>
                      <a:pt x="55" y="41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40" name="Oval 37"/>
              <p:cNvSpPr>
                <a:spLocks noChangeArrowheads="1"/>
              </p:cNvSpPr>
              <p:nvPr/>
            </p:nvSpPr>
            <p:spPr bwMode="auto">
              <a:xfrm>
                <a:off x="10147929" y="4566635"/>
                <a:ext cx="244171" cy="2428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7570005" y="2799613"/>
                <a:ext cx="277583" cy="280153"/>
              </a:xfrm>
              <a:custGeom>
                <a:avLst/>
                <a:gdLst>
                  <a:gd name="T0" fmla="*/ 10 w 91"/>
                  <a:gd name="T1" fmla="*/ 65 h 92"/>
                  <a:gd name="T2" fmla="*/ 64 w 91"/>
                  <a:gd name="T3" fmla="*/ 81 h 92"/>
                  <a:gd name="T4" fmla="*/ 81 w 91"/>
                  <a:gd name="T5" fmla="*/ 27 h 92"/>
                  <a:gd name="T6" fmla="*/ 27 w 91"/>
                  <a:gd name="T7" fmla="*/ 10 h 92"/>
                  <a:gd name="T8" fmla="*/ 10 w 91"/>
                  <a:gd name="T9" fmla="*/ 6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10" y="65"/>
                    </a:moveTo>
                    <a:cubicBezTo>
                      <a:pt x="20" y="84"/>
                      <a:pt x="45" y="92"/>
                      <a:pt x="64" y="81"/>
                    </a:cubicBezTo>
                    <a:cubicBezTo>
                      <a:pt x="84" y="71"/>
                      <a:pt x="91" y="47"/>
                      <a:pt x="81" y="27"/>
                    </a:cubicBezTo>
                    <a:cubicBezTo>
                      <a:pt x="70" y="8"/>
                      <a:pt x="46" y="0"/>
                      <a:pt x="27" y="10"/>
                    </a:cubicBezTo>
                    <a:cubicBezTo>
                      <a:pt x="7" y="21"/>
                      <a:pt x="0" y="45"/>
                      <a:pt x="10" y="6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9270202" y="1744540"/>
                <a:ext cx="1100051" cy="1101336"/>
              </a:xfrm>
              <a:custGeom>
                <a:avLst/>
                <a:gdLst>
                  <a:gd name="T0" fmla="*/ 362 w 362"/>
                  <a:gd name="T1" fmla="*/ 362 h 362"/>
                  <a:gd name="T2" fmla="*/ 346 w 362"/>
                  <a:gd name="T3" fmla="*/ 362 h 362"/>
                  <a:gd name="T4" fmla="*/ 0 w 362"/>
                  <a:gd name="T5" fmla="*/ 16 h 362"/>
                  <a:gd name="T6" fmla="*/ 0 w 362"/>
                  <a:gd name="T7" fmla="*/ 0 h 362"/>
                  <a:gd name="T8" fmla="*/ 362 w 362"/>
                  <a:gd name="T9" fmla="*/ 362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" h="362">
                    <a:moveTo>
                      <a:pt x="362" y="362"/>
                    </a:moveTo>
                    <a:cubicBezTo>
                      <a:pt x="346" y="362"/>
                      <a:pt x="346" y="362"/>
                      <a:pt x="346" y="362"/>
                    </a:cubicBezTo>
                    <a:cubicBezTo>
                      <a:pt x="346" y="171"/>
                      <a:pt x="191" y="16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0" y="0"/>
                      <a:pt x="362" y="162"/>
                      <a:pt x="362" y="36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9208517" y="1690566"/>
                <a:ext cx="100239" cy="154213"/>
              </a:xfrm>
              <a:custGeom>
                <a:avLst/>
                <a:gdLst>
                  <a:gd name="T0" fmla="*/ 78 w 78"/>
                  <a:gd name="T1" fmla="*/ 0 h 120"/>
                  <a:gd name="T2" fmla="*/ 0 w 78"/>
                  <a:gd name="T3" fmla="*/ 56 h 120"/>
                  <a:gd name="T4" fmla="*/ 74 w 78"/>
                  <a:gd name="T5" fmla="*/ 120 h 120"/>
                  <a:gd name="T6" fmla="*/ 78 w 78"/>
                  <a:gd name="T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20">
                    <a:moveTo>
                      <a:pt x="78" y="0"/>
                    </a:moveTo>
                    <a:lnTo>
                      <a:pt x="0" y="56"/>
                    </a:lnTo>
                    <a:lnTo>
                      <a:pt x="74" y="12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9878057" y="1930881"/>
                <a:ext cx="355974" cy="3585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45" name="TextBox 64"/>
              <p:cNvSpPr txBox="1"/>
              <p:nvPr/>
            </p:nvSpPr>
            <p:spPr>
              <a:xfrm>
                <a:off x="10095928" y="4556416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rPr>
                  <a:t>02</a:t>
                </a:r>
                <a:endPara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46" name="TextBox 65"/>
              <p:cNvSpPr txBox="1"/>
              <p:nvPr/>
            </p:nvSpPr>
            <p:spPr>
              <a:xfrm>
                <a:off x="9854375" y="1950826"/>
                <a:ext cx="393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rPr>
                  <a:t>03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47" name="TextBox 66"/>
              <p:cNvSpPr txBox="1"/>
              <p:nvPr/>
            </p:nvSpPr>
            <p:spPr>
              <a:xfrm>
                <a:off x="7534710" y="2802109"/>
                <a:ext cx="3481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rPr>
                  <a:t>04</a:t>
                </a:r>
                <a:endPara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48" name="AutoShape 115"/>
              <p:cNvSpPr>
                <a:spLocks noChangeAspect="1"/>
              </p:cNvSpPr>
              <p:nvPr/>
            </p:nvSpPr>
            <p:spPr bwMode="auto">
              <a:xfrm>
                <a:off x="8362287" y="4226027"/>
                <a:ext cx="496025" cy="4961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357" y="18801"/>
                    </a:moveTo>
                    <a:cubicBezTo>
                      <a:pt x="21518" y="18965"/>
                      <a:pt x="21599" y="19177"/>
                      <a:pt x="21599" y="19436"/>
                    </a:cubicBezTo>
                    <a:cubicBezTo>
                      <a:pt x="21599" y="19580"/>
                      <a:pt x="21518" y="19775"/>
                      <a:pt x="21357" y="20018"/>
                    </a:cubicBezTo>
                    <a:cubicBezTo>
                      <a:pt x="21193" y="20261"/>
                      <a:pt x="20989" y="20504"/>
                      <a:pt x="20746" y="20741"/>
                    </a:cubicBezTo>
                    <a:cubicBezTo>
                      <a:pt x="20503" y="20978"/>
                      <a:pt x="20260" y="21184"/>
                      <a:pt x="20023" y="21348"/>
                    </a:cubicBezTo>
                    <a:cubicBezTo>
                      <a:pt x="19783" y="21518"/>
                      <a:pt x="19593" y="21599"/>
                      <a:pt x="19447" y="21599"/>
                    </a:cubicBezTo>
                    <a:cubicBezTo>
                      <a:pt x="19189" y="21599"/>
                      <a:pt x="18975" y="21515"/>
                      <a:pt x="18811" y="21343"/>
                    </a:cubicBezTo>
                    <a:lnTo>
                      <a:pt x="13957" y="16502"/>
                    </a:lnTo>
                    <a:cubicBezTo>
                      <a:pt x="13217" y="16980"/>
                      <a:pt x="12428" y="17350"/>
                      <a:pt x="11589" y="17604"/>
                    </a:cubicBezTo>
                    <a:cubicBezTo>
                      <a:pt x="10750" y="17864"/>
                      <a:pt x="9891" y="17991"/>
                      <a:pt x="9007" y="17991"/>
                    </a:cubicBezTo>
                    <a:cubicBezTo>
                      <a:pt x="7769" y="17991"/>
                      <a:pt x="6608" y="17759"/>
                      <a:pt x="5517" y="17290"/>
                    </a:cubicBezTo>
                    <a:cubicBezTo>
                      <a:pt x="4427" y="16822"/>
                      <a:pt x="3469" y="16175"/>
                      <a:pt x="2644" y="15353"/>
                    </a:cubicBezTo>
                    <a:cubicBezTo>
                      <a:pt x="1816" y="14534"/>
                      <a:pt x="1172" y="13580"/>
                      <a:pt x="700" y="12487"/>
                    </a:cubicBezTo>
                    <a:cubicBezTo>
                      <a:pt x="231" y="11400"/>
                      <a:pt x="0" y="10236"/>
                      <a:pt x="0" y="8999"/>
                    </a:cubicBezTo>
                    <a:cubicBezTo>
                      <a:pt x="0" y="7768"/>
                      <a:pt x="231" y="6602"/>
                      <a:pt x="700" y="5515"/>
                    </a:cubicBezTo>
                    <a:cubicBezTo>
                      <a:pt x="1169" y="4422"/>
                      <a:pt x="1816" y="3467"/>
                      <a:pt x="2644" y="2645"/>
                    </a:cubicBezTo>
                    <a:cubicBezTo>
                      <a:pt x="3469" y="1827"/>
                      <a:pt x="4424" y="1180"/>
                      <a:pt x="5512" y="708"/>
                    </a:cubicBezTo>
                    <a:cubicBezTo>
                      <a:pt x="6600" y="237"/>
                      <a:pt x="7764" y="0"/>
                      <a:pt x="9007" y="0"/>
                    </a:cubicBezTo>
                    <a:cubicBezTo>
                      <a:pt x="10244" y="0"/>
                      <a:pt x="11403" y="237"/>
                      <a:pt x="12488" y="708"/>
                    </a:cubicBezTo>
                    <a:cubicBezTo>
                      <a:pt x="13573" y="1180"/>
                      <a:pt x="14530" y="1827"/>
                      <a:pt x="15358" y="2645"/>
                    </a:cubicBezTo>
                    <a:cubicBezTo>
                      <a:pt x="16183" y="3467"/>
                      <a:pt x="16830" y="4422"/>
                      <a:pt x="17299" y="5515"/>
                    </a:cubicBezTo>
                    <a:cubicBezTo>
                      <a:pt x="17768" y="6602"/>
                      <a:pt x="18003" y="7768"/>
                      <a:pt x="18003" y="8999"/>
                    </a:cubicBezTo>
                    <a:cubicBezTo>
                      <a:pt x="18003" y="9886"/>
                      <a:pt x="17873" y="10747"/>
                      <a:pt x="17616" y="11589"/>
                    </a:cubicBezTo>
                    <a:cubicBezTo>
                      <a:pt x="17359" y="12433"/>
                      <a:pt x="16991" y="13218"/>
                      <a:pt x="16514" y="13947"/>
                    </a:cubicBezTo>
                    <a:lnTo>
                      <a:pt x="21357" y="18801"/>
                    </a:lnTo>
                    <a:close/>
                    <a:moveTo>
                      <a:pt x="3596" y="8999"/>
                    </a:moveTo>
                    <a:cubicBezTo>
                      <a:pt x="3596" y="9759"/>
                      <a:pt x="3740" y="10465"/>
                      <a:pt x="4028" y="11117"/>
                    </a:cubicBezTo>
                    <a:cubicBezTo>
                      <a:pt x="4317" y="11770"/>
                      <a:pt x="4707" y="12337"/>
                      <a:pt x="5193" y="12820"/>
                    </a:cubicBezTo>
                    <a:cubicBezTo>
                      <a:pt x="5679" y="13300"/>
                      <a:pt x="6252" y="13684"/>
                      <a:pt x="6908" y="13969"/>
                    </a:cubicBezTo>
                    <a:cubicBezTo>
                      <a:pt x="7566" y="14252"/>
                      <a:pt x="8264" y="14393"/>
                      <a:pt x="9004" y="14393"/>
                    </a:cubicBezTo>
                    <a:cubicBezTo>
                      <a:pt x="9744" y="14393"/>
                      <a:pt x="10439" y="14252"/>
                      <a:pt x="11092" y="13969"/>
                    </a:cubicBezTo>
                    <a:cubicBezTo>
                      <a:pt x="11745" y="13684"/>
                      <a:pt x="12318" y="13300"/>
                      <a:pt x="12801" y="12820"/>
                    </a:cubicBezTo>
                    <a:cubicBezTo>
                      <a:pt x="13290" y="12337"/>
                      <a:pt x="13677" y="11770"/>
                      <a:pt x="13965" y="11117"/>
                    </a:cubicBezTo>
                    <a:cubicBezTo>
                      <a:pt x="14254" y="10465"/>
                      <a:pt x="14398" y="9759"/>
                      <a:pt x="14398" y="8999"/>
                    </a:cubicBezTo>
                    <a:cubicBezTo>
                      <a:pt x="14398" y="8259"/>
                      <a:pt x="14254" y="7565"/>
                      <a:pt x="13965" y="6912"/>
                    </a:cubicBezTo>
                    <a:cubicBezTo>
                      <a:pt x="13674" y="6257"/>
                      <a:pt x="13290" y="5684"/>
                      <a:pt x="12801" y="5192"/>
                    </a:cubicBezTo>
                    <a:cubicBezTo>
                      <a:pt x="12315" y="4704"/>
                      <a:pt x="11745" y="4317"/>
                      <a:pt x="11092" y="4032"/>
                    </a:cubicBezTo>
                    <a:cubicBezTo>
                      <a:pt x="10439" y="3749"/>
                      <a:pt x="9741" y="3605"/>
                      <a:pt x="9004" y="3605"/>
                    </a:cubicBezTo>
                    <a:cubicBezTo>
                      <a:pt x="8267" y="3605"/>
                      <a:pt x="7566" y="3749"/>
                      <a:pt x="6908" y="4032"/>
                    </a:cubicBezTo>
                    <a:cubicBezTo>
                      <a:pt x="6252" y="4317"/>
                      <a:pt x="5676" y="4704"/>
                      <a:pt x="5193" y="5192"/>
                    </a:cubicBezTo>
                    <a:cubicBezTo>
                      <a:pt x="4707" y="5684"/>
                      <a:pt x="4317" y="6257"/>
                      <a:pt x="4028" y="6912"/>
                    </a:cubicBezTo>
                    <a:cubicBezTo>
                      <a:pt x="3740" y="7565"/>
                      <a:pt x="3596" y="8256"/>
                      <a:pt x="3596" y="8999"/>
                    </a:cubicBezTo>
                    <a:moveTo>
                      <a:pt x="9007" y="5591"/>
                    </a:moveTo>
                    <a:cubicBezTo>
                      <a:pt x="9185" y="5591"/>
                      <a:pt x="9343" y="5656"/>
                      <a:pt x="9473" y="5785"/>
                    </a:cubicBezTo>
                    <a:cubicBezTo>
                      <a:pt x="9603" y="5918"/>
                      <a:pt x="9668" y="6082"/>
                      <a:pt x="9668" y="6279"/>
                    </a:cubicBezTo>
                    <a:cubicBezTo>
                      <a:pt x="9668" y="6460"/>
                      <a:pt x="9603" y="6616"/>
                      <a:pt x="9473" y="6745"/>
                    </a:cubicBezTo>
                    <a:cubicBezTo>
                      <a:pt x="9343" y="6878"/>
                      <a:pt x="9185" y="6943"/>
                      <a:pt x="9007" y="6943"/>
                    </a:cubicBezTo>
                    <a:cubicBezTo>
                      <a:pt x="8439" y="6943"/>
                      <a:pt x="7953" y="7144"/>
                      <a:pt x="7552" y="7536"/>
                    </a:cubicBezTo>
                    <a:cubicBezTo>
                      <a:pt x="7151" y="7934"/>
                      <a:pt x="6950" y="8423"/>
                      <a:pt x="6950" y="8996"/>
                    </a:cubicBezTo>
                    <a:cubicBezTo>
                      <a:pt x="6950" y="9180"/>
                      <a:pt x="6885" y="9332"/>
                      <a:pt x="6755" y="9465"/>
                    </a:cubicBezTo>
                    <a:cubicBezTo>
                      <a:pt x="6622" y="9595"/>
                      <a:pt x="6467" y="9657"/>
                      <a:pt x="6289" y="9657"/>
                    </a:cubicBezTo>
                    <a:cubicBezTo>
                      <a:pt x="6080" y="9657"/>
                      <a:pt x="5913" y="9595"/>
                      <a:pt x="5786" y="9465"/>
                    </a:cubicBezTo>
                    <a:cubicBezTo>
                      <a:pt x="5659" y="9332"/>
                      <a:pt x="5599" y="9180"/>
                      <a:pt x="5599" y="8996"/>
                    </a:cubicBezTo>
                    <a:cubicBezTo>
                      <a:pt x="5599" y="8539"/>
                      <a:pt x="5684" y="8104"/>
                      <a:pt x="5862" y="7686"/>
                    </a:cubicBezTo>
                    <a:cubicBezTo>
                      <a:pt x="6037" y="7271"/>
                      <a:pt x="6280" y="6907"/>
                      <a:pt x="6597" y="6590"/>
                    </a:cubicBezTo>
                    <a:cubicBezTo>
                      <a:pt x="6905" y="6277"/>
                      <a:pt x="7264" y="6028"/>
                      <a:pt x="7676" y="5856"/>
                    </a:cubicBezTo>
                    <a:cubicBezTo>
                      <a:pt x="8086" y="5681"/>
                      <a:pt x="8529" y="5591"/>
                      <a:pt x="9007" y="559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lIns="50789" tIns="50789" rIns="50789" bIns="50789" anchor="ctr"/>
              <a:lstStyle/>
              <a:p>
                <a:pPr marL="0" marR="0" lvl="0" indent="0" algn="l" defTabSz="45709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44CEB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9" name="Freeform 290"/>
              <p:cNvSpPr>
                <a:spLocks noChangeAspect="1" noChangeArrowheads="1"/>
              </p:cNvSpPr>
              <p:nvPr/>
            </p:nvSpPr>
            <p:spPr bwMode="auto">
              <a:xfrm>
                <a:off x="7747107" y="2334185"/>
                <a:ext cx="276540" cy="214190"/>
              </a:xfrm>
              <a:custGeom>
                <a:avLst/>
                <a:gdLst>
                  <a:gd name="T0" fmla="*/ 995 w 996"/>
                  <a:gd name="T1" fmla="*/ 409 h 770"/>
                  <a:gd name="T2" fmla="*/ 836 w 996"/>
                  <a:gd name="T3" fmla="*/ 409 h 770"/>
                  <a:gd name="T4" fmla="*/ 543 w 996"/>
                  <a:gd name="T5" fmla="*/ 192 h 770"/>
                  <a:gd name="T6" fmla="*/ 384 w 996"/>
                  <a:gd name="T7" fmla="*/ 275 h 770"/>
                  <a:gd name="T8" fmla="*/ 360 w 996"/>
                  <a:gd name="T9" fmla="*/ 158 h 770"/>
                  <a:gd name="T10" fmla="*/ 702 w 996"/>
                  <a:gd name="T11" fmla="*/ 33 h 770"/>
                  <a:gd name="T12" fmla="*/ 836 w 996"/>
                  <a:gd name="T13" fmla="*/ 133 h 770"/>
                  <a:gd name="T14" fmla="*/ 334 w 996"/>
                  <a:gd name="T15" fmla="*/ 626 h 770"/>
                  <a:gd name="T16" fmla="*/ 276 w 996"/>
                  <a:gd name="T17" fmla="*/ 551 h 770"/>
                  <a:gd name="T18" fmla="*/ 209 w 996"/>
                  <a:gd name="T19" fmla="*/ 484 h 770"/>
                  <a:gd name="T20" fmla="*/ 109 w 996"/>
                  <a:gd name="T21" fmla="*/ 434 h 770"/>
                  <a:gd name="T22" fmla="*/ 159 w 996"/>
                  <a:gd name="T23" fmla="*/ 535 h 770"/>
                  <a:gd name="T24" fmla="*/ 226 w 996"/>
                  <a:gd name="T25" fmla="*/ 602 h 770"/>
                  <a:gd name="T26" fmla="*/ 293 w 996"/>
                  <a:gd name="T27" fmla="*/ 668 h 770"/>
                  <a:gd name="T28" fmla="*/ 393 w 996"/>
                  <a:gd name="T29" fmla="*/ 727 h 770"/>
                  <a:gd name="T30" fmla="*/ 334 w 996"/>
                  <a:gd name="T31" fmla="*/ 626 h 770"/>
                  <a:gd name="T32" fmla="*/ 594 w 996"/>
                  <a:gd name="T33" fmla="*/ 267 h 770"/>
                  <a:gd name="T34" fmla="*/ 443 w 996"/>
                  <a:gd name="T35" fmla="*/ 301 h 770"/>
                  <a:gd name="T36" fmla="*/ 284 w 996"/>
                  <a:gd name="T37" fmla="*/ 217 h 770"/>
                  <a:gd name="T38" fmla="*/ 460 w 996"/>
                  <a:gd name="T39" fmla="*/ 50 h 770"/>
                  <a:gd name="T40" fmla="*/ 184 w 996"/>
                  <a:gd name="T41" fmla="*/ 100 h 770"/>
                  <a:gd name="T42" fmla="*/ 0 w 996"/>
                  <a:gd name="T43" fmla="*/ 66 h 770"/>
                  <a:gd name="T44" fmla="*/ 50 w 996"/>
                  <a:gd name="T45" fmla="*/ 443 h 770"/>
                  <a:gd name="T46" fmla="*/ 234 w 996"/>
                  <a:gd name="T47" fmla="*/ 392 h 770"/>
                  <a:gd name="T48" fmla="*/ 293 w 996"/>
                  <a:gd name="T49" fmla="*/ 468 h 770"/>
                  <a:gd name="T50" fmla="*/ 360 w 996"/>
                  <a:gd name="T51" fmla="*/ 535 h 770"/>
                  <a:gd name="T52" fmla="*/ 426 w 996"/>
                  <a:gd name="T53" fmla="*/ 610 h 770"/>
                  <a:gd name="T54" fmla="*/ 477 w 996"/>
                  <a:gd name="T55" fmla="*/ 727 h 770"/>
                  <a:gd name="T56" fmla="*/ 543 w 996"/>
                  <a:gd name="T57" fmla="*/ 660 h 770"/>
                  <a:gd name="T58" fmla="*/ 485 w 996"/>
                  <a:gd name="T59" fmla="*/ 585 h 770"/>
                  <a:gd name="T60" fmla="*/ 569 w 996"/>
                  <a:gd name="T61" fmla="*/ 668 h 770"/>
                  <a:gd name="T62" fmla="*/ 627 w 996"/>
                  <a:gd name="T63" fmla="*/ 602 h 770"/>
                  <a:gd name="T64" fmla="*/ 652 w 996"/>
                  <a:gd name="T65" fmla="*/ 610 h 770"/>
                  <a:gd name="T66" fmla="*/ 719 w 996"/>
                  <a:gd name="T67" fmla="*/ 543 h 770"/>
                  <a:gd name="T68" fmla="*/ 727 w 996"/>
                  <a:gd name="T69" fmla="*/ 526 h 770"/>
                  <a:gd name="T70" fmla="*/ 786 w 996"/>
                  <a:gd name="T71" fmla="*/ 535 h 770"/>
                  <a:gd name="T72" fmla="*/ 786 w 996"/>
                  <a:gd name="T73" fmla="*/ 468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6" h="770">
                    <a:moveTo>
                      <a:pt x="995" y="100"/>
                    </a:moveTo>
                    <a:cubicBezTo>
                      <a:pt x="995" y="409"/>
                      <a:pt x="995" y="409"/>
                      <a:pt x="995" y="409"/>
                    </a:cubicBezTo>
                    <a:cubicBezTo>
                      <a:pt x="995" y="409"/>
                      <a:pt x="928" y="426"/>
                      <a:pt x="920" y="426"/>
                    </a:cubicBezTo>
                    <a:cubicBezTo>
                      <a:pt x="903" y="426"/>
                      <a:pt x="861" y="443"/>
                      <a:pt x="836" y="409"/>
                    </a:cubicBezTo>
                    <a:cubicBezTo>
                      <a:pt x="786" y="367"/>
                      <a:pt x="619" y="192"/>
                      <a:pt x="619" y="192"/>
                    </a:cubicBezTo>
                    <a:cubicBezTo>
                      <a:pt x="619" y="192"/>
                      <a:pt x="594" y="167"/>
                      <a:pt x="543" y="192"/>
                    </a:cubicBezTo>
                    <a:cubicBezTo>
                      <a:pt x="502" y="217"/>
                      <a:pt x="443" y="250"/>
                      <a:pt x="418" y="259"/>
                    </a:cubicBezTo>
                    <a:cubicBezTo>
                      <a:pt x="410" y="267"/>
                      <a:pt x="393" y="275"/>
                      <a:pt x="384" y="275"/>
                    </a:cubicBezTo>
                    <a:cubicBezTo>
                      <a:pt x="351" y="275"/>
                      <a:pt x="326" y="242"/>
                      <a:pt x="326" y="209"/>
                    </a:cubicBezTo>
                    <a:cubicBezTo>
                      <a:pt x="326" y="183"/>
                      <a:pt x="343" y="167"/>
                      <a:pt x="360" y="158"/>
                    </a:cubicBezTo>
                    <a:cubicBezTo>
                      <a:pt x="426" y="116"/>
                      <a:pt x="552" y="50"/>
                      <a:pt x="602" y="16"/>
                    </a:cubicBezTo>
                    <a:cubicBezTo>
                      <a:pt x="635" y="0"/>
                      <a:pt x="652" y="0"/>
                      <a:pt x="702" y="33"/>
                    </a:cubicBezTo>
                    <a:cubicBezTo>
                      <a:pt x="752" y="83"/>
                      <a:pt x="803" y="125"/>
                      <a:pt x="803" y="125"/>
                    </a:cubicBezTo>
                    <a:cubicBezTo>
                      <a:pt x="803" y="125"/>
                      <a:pt x="819" y="133"/>
                      <a:pt x="836" y="133"/>
                    </a:cubicBezTo>
                    <a:cubicBezTo>
                      <a:pt x="878" y="125"/>
                      <a:pt x="995" y="100"/>
                      <a:pt x="995" y="100"/>
                    </a:cubicBezTo>
                    <a:close/>
                    <a:moveTo>
                      <a:pt x="334" y="626"/>
                    </a:moveTo>
                    <a:cubicBezTo>
                      <a:pt x="343" y="610"/>
                      <a:pt x="343" y="585"/>
                      <a:pt x="326" y="568"/>
                    </a:cubicBezTo>
                    <a:cubicBezTo>
                      <a:pt x="309" y="551"/>
                      <a:pt x="293" y="551"/>
                      <a:pt x="276" y="551"/>
                    </a:cubicBezTo>
                    <a:cubicBezTo>
                      <a:pt x="276" y="535"/>
                      <a:pt x="276" y="510"/>
                      <a:pt x="259" y="501"/>
                    </a:cubicBezTo>
                    <a:cubicBezTo>
                      <a:pt x="251" y="484"/>
                      <a:pt x="226" y="476"/>
                      <a:pt x="209" y="484"/>
                    </a:cubicBezTo>
                    <a:cubicBezTo>
                      <a:pt x="217" y="468"/>
                      <a:pt x="209" y="443"/>
                      <a:pt x="201" y="426"/>
                    </a:cubicBezTo>
                    <a:cubicBezTo>
                      <a:pt x="176" y="401"/>
                      <a:pt x="134" y="409"/>
                      <a:pt x="109" y="434"/>
                    </a:cubicBezTo>
                    <a:cubicBezTo>
                      <a:pt x="92" y="451"/>
                      <a:pt x="75" y="501"/>
                      <a:pt x="92" y="526"/>
                    </a:cubicBezTo>
                    <a:cubicBezTo>
                      <a:pt x="117" y="551"/>
                      <a:pt x="142" y="535"/>
                      <a:pt x="159" y="535"/>
                    </a:cubicBezTo>
                    <a:cubicBezTo>
                      <a:pt x="159" y="551"/>
                      <a:pt x="142" y="568"/>
                      <a:pt x="159" y="593"/>
                    </a:cubicBezTo>
                    <a:cubicBezTo>
                      <a:pt x="176" y="618"/>
                      <a:pt x="209" y="602"/>
                      <a:pt x="226" y="602"/>
                    </a:cubicBezTo>
                    <a:cubicBezTo>
                      <a:pt x="217" y="618"/>
                      <a:pt x="201" y="643"/>
                      <a:pt x="226" y="668"/>
                    </a:cubicBezTo>
                    <a:cubicBezTo>
                      <a:pt x="242" y="685"/>
                      <a:pt x="276" y="677"/>
                      <a:pt x="293" y="668"/>
                    </a:cubicBezTo>
                    <a:cubicBezTo>
                      <a:pt x="284" y="693"/>
                      <a:pt x="268" y="710"/>
                      <a:pt x="293" y="744"/>
                    </a:cubicBezTo>
                    <a:cubicBezTo>
                      <a:pt x="318" y="769"/>
                      <a:pt x="368" y="752"/>
                      <a:pt x="393" y="727"/>
                    </a:cubicBezTo>
                    <a:cubicBezTo>
                      <a:pt x="418" y="702"/>
                      <a:pt x="418" y="668"/>
                      <a:pt x="393" y="643"/>
                    </a:cubicBezTo>
                    <a:cubicBezTo>
                      <a:pt x="376" y="626"/>
                      <a:pt x="360" y="626"/>
                      <a:pt x="334" y="626"/>
                    </a:cubicBezTo>
                    <a:close/>
                    <a:moveTo>
                      <a:pt x="786" y="468"/>
                    </a:moveTo>
                    <a:cubicBezTo>
                      <a:pt x="610" y="284"/>
                      <a:pt x="694" y="367"/>
                      <a:pt x="594" y="267"/>
                    </a:cubicBezTo>
                    <a:cubicBezTo>
                      <a:pt x="594" y="267"/>
                      <a:pt x="569" y="234"/>
                      <a:pt x="527" y="259"/>
                    </a:cubicBezTo>
                    <a:cubicBezTo>
                      <a:pt x="502" y="267"/>
                      <a:pt x="468" y="284"/>
                      <a:pt x="443" y="301"/>
                    </a:cubicBezTo>
                    <a:cubicBezTo>
                      <a:pt x="418" y="309"/>
                      <a:pt x="393" y="317"/>
                      <a:pt x="384" y="317"/>
                    </a:cubicBezTo>
                    <a:cubicBezTo>
                      <a:pt x="326" y="317"/>
                      <a:pt x="284" y="267"/>
                      <a:pt x="284" y="217"/>
                    </a:cubicBezTo>
                    <a:cubicBezTo>
                      <a:pt x="284" y="175"/>
                      <a:pt x="301" y="142"/>
                      <a:pt x="334" y="125"/>
                    </a:cubicBezTo>
                    <a:cubicBezTo>
                      <a:pt x="368" y="100"/>
                      <a:pt x="460" y="50"/>
                      <a:pt x="460" y="50"/>
                    </a:cubicBezTo>
                    <a:cubicBezTo>
                      <a:pt x="460" y="50"/>
                      <a:pt x="435" y="8"/>
                      <a:pt x="376" y="8"/>
                    </a:cubicBezTo>
                    <a:cubicBezTo>
                      <a:pt x="309" y="8"/>
                      <a:pt x="184" y="100"/>
                      <a:pt x="184" y="100"/>
                    </a:cubicBezTo>
                    <a:cubicBezTo>
                      <a:pt x="184" y="100"/>
                      <a:pt x="150" y="116"/>
                      <a:pt x="100" y="10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426"/>
                      <a:pt x="0" y="426"/>
                      <a:pt x="0" y="426"/>
                    </a:cubicBezTo>
                    <a:cubicBezTo>
                      <a:pt x="0" y="426"/>
                      <a:pt x="25" y="434"/>
                      <a:pt x="50" y="443"/>
                    </a:cubicBezTo>
                    <a:cubicBezTo>
                      <a:pt x="59" y="426"/>
                      <a:pt x="67" y="409"/>
                      <a:pt x="83" y="392"/>
                    </a:cubicBezTo>
                    <a:cubicBezTo>
                      <a:pt x="125" y="351"/>
                      <a:pt x="192" y="351"/>
                      <a:pt x="234" y="392"/>
                    </a:cubicBezTo>
                    <a:cubicBezTo>
                      <a:pt x="242" y="409"/>
                      <a:pt x="251" y="417"/>
                      <a:pt x="251" y="434"/>
                    </a:cubicBezTo>
                    <a:cubicBezTo>
                      <a:pt x="268" y="443"/>
                      <a:pt x="284" y="451"/>
                      <a:pt x="293" y="468"/>
                    </a:cubicBezTo>
                    <a:cubicBezTo>
                      <a:pt x="309" y="476"/>
                      <a:pt x="318" y="493"/>
                      <a:pt x="318" y="510"/>
                    </a:cubicBezTo>
                    <a:cubicBezTo>
                      <a:pt x="334" y="510"/>
                      <a:pt x="351" y="518"/>
                      <a:pt x="360" y="535"/>
                    </a:cubicBezTo>
                    <a:cubicBezTo>
                      <a:pt x="376" y="551"/>
                      <a:pt x="384" y="568"/>
                      <a:pt x="384" y="585"/>
                    </a:cubicBezTo>
                    <a:cubicBezTo>
                      <a:pt x="401" y="585"/>
                      <a:pt x="418" y="593"/>
                      <a:pt x="426" y="610"/>
                    </a:cubicBezTo>
                    <a:cubicBezTo>
                      <a:pt x="451" y="635"/>
                      <a:pt x="460" y="668"/>
                      <a:pt x="451" y="702"/>
                    </a:cubicBezTo>
                    <a:cubicBezTo>
                      <a:pt x="460" y="702"/>
                      <a:pt x="468" y="718"/>
                      <a:pt x="477" y="727"/>
                    </a:cubicBezTo>
                    <a:cubicBezTo>
                      <a:pt x="493" y="744"/>
                      <a:pt x="527" y="744"/>
                      <a:pt x="543" y="727"/>
                    </a:cubicBezTo>
                    <a:cubicBezTo>
                      <a:pt x="560" y="710"/>
                      <a:pt x="560" y="677"/>
                      <a:pt x="543" y="660"/>
                    </a:cubicBezTo>
                    <a:lnTo>
                      <a:pt x="535" y="660"/>
                    </a:lnTo>
                    <a:cubicBezTo>
                      <a:pt x="485" y="602"/>
                      <a:pt x="477" y="593"/>
                      <a:pt x="485" y="585"/>
                    </a:cubicBezTo>
                    <a:cubicBezTo>
                      <a:pt x="493" y="585"/>
                      <a:pt x="502" y="593"/>
                      <a:pt x="560" y="660"/>
                    </a:cubicBezTo>
                    <a:cubicBezTo>
                      <a:pt x="569" y="668"/>
                      <a:pt x="569" y="668"/>
                      <a:pt x="569" y="668"/>
                    </a:cubicBezTo>
                    <a:cubicBezTo>
                      <a:pt x="585" y="685"/>
                      <a:pt x="610" y="685"/>
                      <a:pt x="627" y="668"/>
                    </a:cubicBezTo>
                    <a:cubicBezTo>
                      <a:pt x="644" y="652"/>
                      <a:pt x="644" y="618"/>
                      <a:pt x="627" y="602"/>
                    </a:cubicBezTo>
                    <a:cubicBezTo>
                      <a:pt x="569" y="535"/>
                      <a:pt x="560" y="526"/>
                      <a:pt x="560" y="518"/>
                    </a:cubicBezTo>
                    <a:cubicBezTo>
                      <a:pt x="569" y="518"/>
                      <a:pt x="594" y="551"/>
                      <a:pt x="652" y="610"/>
                    </a:cubicBezTo>
                    <a:cubicBezTo>
                      <a:pt x="669" y="626"/>
                      <a:pt x="702" y="626"/>
                      <a:pt x="719" y="610"/>
                    </a:cubicBezTo>
                    <a:cubicBezTo>
                      <a:pt x="727" y="593"/>
                      <a:pt x="736" y="568"/>
                      <a:pt x="719" y="543"/>
                    </a:cubicBezTo>
                    <a:cubicBezTo>
                      <a:pt x="644" y="468"/>
                      <a:pt x="644" y="468"/>
                      <a:pt x="652" y="459"/>
                    </a:cubicBezTo>
                    <a:lnTo>
                      <a:pt x="727" y="526"/>
                    </a:lnTo>
                    <a:cubicBezTo>
                      <a:pt x="727" y="535"/>
                      <a:pt x="727" y="535"/>
                      <a:pt x="727" y="535"/>
                    </a:cubicBezTo>
                    <a:cubicBezTo>
                      <a:pt x="744" y="551"/>
                      <a:pt x="769" y="551"/>
                      <a:pt x="786" y="535"/>
                    </a:cubicBezTo>
                    <a:cubicBezTo>
                      <a:pt x="803" y="510"/>
                      <a:pt x="803" y="484"/>
                      <a:pt x="786" y="468"/>
                    </a:cubicBezTo>
                    <a:close/>
                    <a:moveTo>
                      <a:pt x="786" y="468"/>
                    </a:moveTo>
                    <a:lnTo>
                      <a:pt x="786" y="4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lIns="182843" tIns="91422" rIns="182843" bIns="91422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SimSun" charset="0"/>
                  <a:cs typeface="+mn-cs"/>
                </a:endParaRPr>
              </a:p>
            </p:txBody>
          </p:sp>
          <p:grpSp>
            <p:nvGrpSpPr>
              <p:cNvPr id="50" name="Group 4700"/>
              <p:cNvGrpSpPr>
                <a:grpSpLocks noChangeAspect="1"/>
              </p:cNvGrpSpPr>
              <p:nvPr/>
            </p:nvGrpSpPr>
            <p:grpSpPr bwMode="auto">
              <a:xfrm>
                <a:off x="8964711" y="2550243"/>
                <a:ext cx="619319" cy="619480"/>
                <a:chOff x="3062288" y="3998912"/>
                <a:chExt cx="412750" cy="412750"/>
              </a:xfrm>
              <a:solidFill>
                <a:schemeClr val="bg1"/>
              </a:solidFill>
            </p:grpSpPr>
            <p:sp>
              <p:nvSpPr>
                <p:cNvPr id="52" name="Freeform 408"/>
                <p:cNvSpPr>
                  <a:spLocks noChangeArrowheads="1"/>
                </p:cNvSpPr>
                <p:nvPr/>
              </p:nvSpPr>
              <p:spPr bwMode="auto">
                <a:xfrm>
                  <a:off x="3062288" y="3998912"/>
                  <a:ext cx="328612" cy="315912"/>
                </a:xfrm>
                <a:custGeom>
                  <a:avLst/>
                  <a:gdLst>
                    <a:gd name="T0" fmla="*/ 911 w 912"/>
                    <a:gd name="T1" fmla="*/ 242 h 879"/>
                    <a:gd name="T2" fmla="*/ 594 w 912"/>
                    <a:gd name="T3" fmla="*/ 33 h 879"/>
                    <a:gd name="T4" fmla="*/ 75 w 912"/>
                    <a:gd name="T5" fmla="*/ 435 h 879"/>
                    <a:gd name="T6" fmla="*/ 242 w 912"/>
                    <a:gd name="T7" fmla="*/ 878 h 879"/>
                    <a:gd name="T8" fmla="*/ 343 w 912"/>
                    <a:gd name="T9" fmla="*/ 819 h 879"/>
                    <a:gd name="T10" fmla="*/ 911 w 912"/>
                    <a:gd name="T11" fmla="*/ 242 h 879"/>
                    <a:gd name="T12" fmla="*/ 451 w 912"/>
                    <a:gd name="T13" fmla="*/ 226 h 879"/>
                    <a:gd name="T14" fmla="*/ 577 w 912"/>
                    <a:gd name="T15" fmla="*/ 125 h 879"/>
                    <a:gd name="T16" fmla="*/ 669 w 912"/>
                    <a:gd name="T17" fmla="*/ 251 h 879"/>
                    <a:gd name="T18" fmla="*/ 543 w 912"/>
                    <a:gd name="T19" fmla="*/ 351 h 879"/>
                    <a:gd name="T20" fmla="*/ 451 w 912"/>
                    <a:gd name="T21" fmla="*/ 226 h 879"/>
                    <a:gd name="T22" fmla="*/ 226 w 912"/>
                    <a:gd name="T23" fmla="*/ 343 h 879"/>
                    <a:gd name="T24" fmla="*/ 318 w 912"/>
                    <a:gd name="T25" fmla="*/ 276 h 879"/>
                    <a:gd name="T26" fmla="*/ 385 w 912"/>
                    <a:gd name="T27" fmla="*/ 368 h 879"/>
                    <a:gd name="T28" fmla="*/ 293 w 912"/>
                    <a:gd name="T29" fmla="*/ 435 h 879"/>
                    <a:gd name="T30" fmla="*/ 226 w 912"/>
                    <a:gd name="T31" fmla="*/ 343 h 879"/>
                    <a:gd name="T32" fmla="*/ 251 w 912"/>
                    <a:gd name="T33" fmla="*/ 710 h 879"/>
                    <a:gd name="T34" fmla="*/ 176 w 912"/>
                    <a:gd name="T35" fmla="*/ 618 h 879"/>
                    <a:gd name="T36" fmla="*/ 267 w 912"/>
                    <a:gd name="T37" fmla="*/ 552 h 879"/>
                    <a:gd name="T38" fmla="*/ 343 w 912"/>
                    <a:gd name="T39" fmla="*/ 644 h 879"/>
                    <a:gd name="T40" fmla="*/ 251 w 912"/>
                    <a:gd name="T41" fmla="*/ 710 h 879"/>
                    <a:gd name="T42" fmla="*/ 251 w 912"/>
                    <a:gd name="T43" fmla="*/ 710 h 879"/>
                    <a:gd name="T44" fmla="*/ 251 w 912"/>
                    <a:gd name="T45" fmla="*/ 710 h 8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12" h="879">
                      <a:moveTo>
                        <a:pt x="911" y="242"/>
                      </a:moveTo>
                      <a:cubicBezTo>
                        <a:pt x="844" y="134"/>
                        <a:pt x="727" y="50"/>
                        <a:pt x="594" y="33"/>
                      </a:cubicBezTo>
                      <a:cubicBezTo>
                        <a:pt x="343" y="0"/>
                        <a:pt x="134" y="184"/>
                        <a:pt x="75" y="435"/>
                      </a:cubicBezTo>
                      <a:cubicBezTo>
                        <a:pt x="0" y="761"/>
                        <a:pt x="84" y="869"/>
                        <a:pt x="242" y="878"/>
                      </a:cubicBezTo>
                      <a:cubicBezTo>
                        <a:pt x="267" y="853"/>
                        <a:pt x="309" y="828"/>
                        <a:pt x="343" y="819"/>
                      </a:cubicBezTo>
                      <a:lnTo>
                        <a:pt x="911" y="242"/>
                      </a:lnTo>
                      <a:close/>
                      <a:moveTo>
                        <a:pt x="451" y="226"/>
                      </a:moveTo>
                      <a:cubicBezTo>
                        <a:pt x="460" y="167"/>
                        <a:pt x="518" y="117"/>
                        <a:pt x="577" y="125"/>
                      </a:cubicBezTo>
                      <a:cubicBezTo>
                        <a:pt x="635" y="134"/>
                        <a:pt x="677" y="192"/>
                        <a:pt x="669" y="251"/>
                      </a:cubicBezTo>
                      <a:cubicBezTo>
                        <a:pt x="660" y="317"/>
                        <a:pt x="610" y="359"/>
                        <a:pt x="543" y="351"/>
                      </a:cubicBezTo>
                      <a:cubicBezTo>
                        <a:pt x="485" y="343"/>
                        <a:pt x="443" y="284"/>
                        <a:pt x="451" y="226"/>
                      </a:cubicBezTo>
                      <a:close/>
                      <a:moveTo>
                        <a:pt x="226" y="343"/>
                      </a:moveTo>
                      <a:cubicBezTo>
                        <a:pt x="226" y="301"/>
                        <a:pt x="267" y="267"/>
                        <a:pt x="318" y="276"/>
                      </a:cubicBezTo>
                      <a:cubicBezTo>
                        <a:pt x="359" y="284"/>
                        <a:pt x="393" y="326"/>
                        <a:pt x="385" y="368"/>
                      </a:cubicBezTo>
                      <a:cubicBezTo>
                        <a:pt x="376" y="409"/>
                        <a:pt x="334" y="443"/>
                        <a:pt x="293" y="435"/>
                      </a:cubicBezTo>
                      <a:cubicBezTo>
                        <a:pt x="251" y="435"/>
                        <a:pt x="217" y="393"/>
                        <a:pt x="226" y="343"/>
                      </a:cubicBezTo>
                      <a:close/>
                      <a:moveTo>
                        <a:pt x="251" y="710"/>
                      </a:moveTo>
                      <a:cubicBezTo>
                        <a:pt x="200" y="710"/>
                        <a:pt x="167" y="669"/>
                        <a:pt x="176" y="618"/>
                      </a:cubicBezTo>
                      <a:cubicBezTo>
                        <a:pt x="184" y="577"/>
                        <a:pt x="226" y="543"/>
                        <a:pt x="267" y="552"/>
                      </a:cubicBezTo>
                      <a:cubicBezTo>
                        <a:pt x="318" y="560"/>
                        <a:pt x="343" y="602"/>
                        <a:pt x="343" y="644"/>
                      </a:cubicBezTo>
                      <a:cubicBezTo>
                        <a:pt x="334" y="685"/>
                        <a:pt x="293" y="719"/>
                        <a:pt x="251" y="710"/>
                      </a:cubicBezTo>
                      <a:close/>
                      <a:moveTo>
                        <a:pt x="251" y="710"/>
                      </a:moveTo>
                      <a:lnTo>
                        <a:pt x="251" y="7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  <a:ea typeface="SimSun" charset="0"/>
                    <a:cs typeface="+mn-cs"/>
                  </a:endParaRPr>
                </a:p>
              </p:txBody>
            </p:sp>
            <p:sp>
              <p:nvSpPr>
                <p:cNvPr id="53" name="Freeform 409"/>
                <p:cNvSpPr>
                  <a:spLocks noChangeArrowheads="1"/>
                </p:cNvSpPr>
                <p:nvPr/>
              </p:nvSpPr>
              <p:spPr bwMode="auto">
                <a:xfrm>
                  <a:off x="3270250" y="4052887"/>
                  <a:ext cx="204788" cy="223837"/>
                </a:xfrm>
                <a:custGeom>
                  <a:avLst/>
                  <a:gdLst>
                    <a:gd name="T0" fmla="*/ 142 w 569"/>
                    <a:gd name="T1" fmla="*/ 619 h 620"/>
                    <a:gd name="T2" fmla="*/ 150 w 569"/>
                    <a:gd name="T3" fmla="*/ 611 h 620"/>
                    <a:gd name="T4" fmla="*/ 568 w 569"/>
                    <a:gd name="T5" fmla="*/ 67 h 620"/>
                    <a:gd name="T6" fmla="*/ 543 w 569"/>
                    <a:gd name="T7" fmla="*/ 25 h 620"/>
                    <a:gd name="T8" fmla="*/ 493 w 569"/>
                    <a:gd name="T9" fmla="*/ 17 h 620"/>
                    <a:gd name="T10" fmla="*/ 8 w 569"/>
                    <a:gd name="T11" fmla="*/ 485 h 620"/>
                    <a:gd name="T12" fmla="*/ 0 w 569"/>
                    <a:gd name="T13" fmla="*/ 494 h 620"/>
                    <a:gd name="T14" fmla="*/ 142 w 569"/>
                    <a:gd name="T15" fmla="*/ 619 h 620"/>
                    <a:gd name="T16" fmla="*/ 142 w 569"/>
                    <a:gd name="T17" fmla="*/ 619 h 620"/>
                    <a:gd name="T18" fmla="*/ 142 w 569"/>
                    <a:gd name="T19" fmla="*/ 619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9" h="620">
                      <a:moveTo>
                        <a:pt x="142" y="619"/>
                      </a:moveTo>
                      <a:cubicBezTo>
                        <a:pt x="150" y="611"/>
                        <a:pt x="150" y="611"/>
                        <a:pt x="150" y="611"/>
                      </a:cubicBezTo>
                      <a:cubicBezTo>
                        <a:pt x="568" y="67"/>
                        <a:pt x="568" y="67"/>
                        <a:pt x="568" y="67"/>
                      </a:cubicBezTo>
                      <a:cubicBezTo>
                        <a:pt x="568" y="59"/>
                        <a:pt x="560" y="42"/>
                        <a:pt x="543" y="25"/>
                      </a:cubicBezTo>
                      <a:cubicBezTo>
                        <a:pt x="518" y="0"/>
                        <a:pt x="493" y="17"/>
                        <a:pt x="493" y="17"/>
                      </a:cubicBezTo>
                      <a:cubicBezTo>
                        <a:pt x="8" y="485"/>
                        <a:pt x="8" y="485"/>
                        <a:pt x="8" y="485"/>
                      </a:cubicBezTo>
                      <a:cubicBezTo>
                        <a:pt x="0" y="494"/>
                        <a:pt x="0" y="494"/>
                        <a:pt x="0" y="494"/>
                      </a:cubicBezTo>
                      <a:lnTo>
                        <a:pt x="142" y="619"/>
                      </a:lnTo>
                      <a:close/>
                      <a:moveTo>
                        <a:pt x="142" y="619"/>
                      </a:moveTo>
                      <a:lnTo>
                        <a:pt x="142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  <a:ea typeface="SimSun" charset="0"/>
                    <a:cs typeface="+mn-cs"/>
                  </a:endParaRPr>
                </a:p>
              </p:txBody>
            </p:sp>
            <p:sp>
              <p:nvSpPr>
                <p:cNvPr id="54" name="Freeform 410"/>
                <p:cNvSpPr>
                  <a:spLocks noChangeArrowheads="1"/>
                </p:cNvSpPr>
                <p:nvPr/>
              </p:nvSpPr>
              <p:spPr bwMode="auto">
                <a:xfrm>
                  <a:off x="3209925" y="4241799"/>
                  <a:ext cx="103188" cy="103188"/>
                </a:xfrm>
                <a:custGeom>
                  <a:avLst/>
                  <a:gdLst>
                    <a:gd name="T0" fmla="*/ 143 w 286"/>
                    <a:gd name="T1" fmla="*/ 284 h 285"/>
                    <a:gd name="T2" fmla="*/ 151 w 286"/>
                    <a:gd name="T3" fmla="*/ 268 h 285"/>
                    <a:gd name="T4" fmla="*/ 285 w 286"/>
                    <a:gd name="T5" fmla="*/ 125 h 285"/>
                    <a:gd name="T6" fmla="*/ 143 w 286"/>
                    <a:gd name="T7" fmla="*/ 0 h 285"/>
                    <a:gd name="T8" fmla="*/ 9 w 286"/>
                    <a:gd name="T9" fmla="*/ 142 h 285"/>
                    <a:gd name="T10" fmla="*/ 0 w 286"/>
                    <a:gd name="T11" fmla="*/ 151 h 285"/>
                    <a:gd name="T12" fmla="*/ 143 w 286"/>
                    <a:gd name="T13" fmla="*/ 284 h 285"/>
                    <a:gd name="T14" fmla="*/ 59 w 286"/>
                    <a:gd name="T15" fmla="*/ 134 h 285"/>
                    <a:gd name="T16" fmla="*/ 126 w 286"/>
                    <a:gd name="T17" fmla="*/ 59 h 285"/>
                    <a:gd name="T18" fmla="*/ 151 w 286"/>
                    <a:gd name="T19" fmla="*/ 59 h 285"/>
                    <a:gd name="T20" fmla="*/ 159 w 286"/>
                    <a:gd name="T21" fmla="*/ 67 h 285"/>
                    <a:gd name="T22" fmla="*/ 159 w 286"/>
                    <a:gd name="T23" fmla="*/ 75 h 285"/>
                    <a:gd name="T24" fmla="*/ 159 w 286"/>
                    <a:gd name="T25" fmla="*/ 92 h 285"/>
                    <a:gd name="T26" fmla="*/ 92 w 286"/>
                    <a:gd name="T27" fmla="*/ 159 h 285"/>
                    <a:gd name="T28" fmla="*/ 68 w 286"/>
                    <a:gd name="T29" fmla="*/ 167 h 285"/>
                    <a:gd name="T30" fmla="*/ 59 w 286"/>
                    <a:gd name="T31" fmla="*/ 159 h 285"/>
                    <a:gd name="T32" fmla="*/ 59 w 286"/>
                    <a:gd name="T33" fmla="*/ 142 h 285"/>
                    <a:gd name="T34" fmla="*/ 59 w 286"/>
                    <a:gd name="T35" fmla="*/ 134 h 285"/>
                    <a:gd name="T36" fmla="*/ 59 w 286"/>
                    <a:gd name="T37" fmla="*/ 134 h 285"/>
                    <a:gd name="T38" fmla="*/ 59 w 286"/>
                    <a:gd name="T39" fmla="*/ 134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86" h="285">
                      <a:moveTo>
                        <a:pt x="143" y="284"/>
                      </a:moveTo>
                      <a:cubicBezTo>
                        <a:pt x="151" y="268"/>
                        <a:pt x="151" y="268"/>
                        <a:pt x="151" y="268"/>
                      </a:cubicBezTo>
                      <a:cubicBezTo>
                        <a:pt x="285" y="125"/>
                        <a:pt x="285" y="125"/>
                        <a:pt x="285" y="125"/>
                      </a:cubicBez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9" y="142"/>
                        <a:pt x="9" y="142"/>
                        <a:pt x="9" y="142"/>
                      </a:cubicBezTo>
                      <a:cubicBezTo>
                        <a:pt x="0" y="151"/>
                        <a:pt x="0" y="151"/>
                        <a:pt x="0" y="151"/>
                      </a:cubicBezTo>
                      <a:lnTo>
                        <a:pt x="143" y="284"/>
                      </a:lnTo>
                      <a:close/>
                      <a:moveTo>
                        <a:pt x="59" y="134"/>
                      </a:moveTo>
                      <a:cubicBezTo>
                        <a:pt x="126" y="59"/>
                        <a:pt x="126" y="59"/>
                        <a:pt x="126" y="59"/>
                      </a:cubicBezTo>
                      <a:cubicBezTo>
                        <a:pt x="134" y="50"/>
                        <a:pt x="143" y="50"/>
                        <a:pt x="151" y="59"/>
                      </a:cubicBezTo>
                      <a:cubicBezTo>
                        <a:pt x="159" y="67"/>
                        <a:pt x="159" y="67"/>
                        <a:pt x="159" y="67"/>
                      </a:cubicBezTo>
                      <a:lnTo>
                        <a:pt x="159" y="75"/>
                      </a:lnTo>
                      <a:cubicBezTo>
                        <a:pt x="159" y="84"/>
                        <a:pt x="159" y="84"/>
                        <a:pt x="159" y="92"/>
                      </a:cubicBezTo>
                      <a:cubicBezTo>
                        <a:pt x="92" y="159"/>
                        <a:pt x="92" y="159"/>
                        <a:pt x="92" y="159"/>
                      </a:cubicBezTo>
                      <a:cubicBezTo>
                        <a:pt x="84" y="167"/>
                        <a:pt x="76" y="167"/>
                        <a:pt x="68" y="167"/>
                      </a:cubicBezTo>
                      <a:cubicBezTo>
                        <a:pt x="59" y="159"/>
                        <a:pt x="59" y="159"/>
                        <a:pt x="59" y="159"/>
                      </a:cubicBezTo>
                      <a:cubicBezTo>
                        <a:pt x="59" y="151"/>
                        <a:pt x="59" y="151"/>
                        <a:pt x="59" y="142"/>
                      </a:cubicBezTo>
                      <a:lnTo>
                        <a:pt x="59" y="134"/>
                      </a:lnTo>
                      <a:close/>
                      <a:moveTo>
                        <a:pt x="59" y="134"/>
                      </a:moveTo>
                      <a:lnTo>
                        <a:pt x="59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  <a:ea typeface="SimSun" charset="0"/>
                    <a:cs typeface="+mn-cs"/>
                  </a:endParaRPr>
                </a:p>
              </p:txBody>
            </p:sp>
            <p:sp>
              <p:nvSpPr>
                <p:cNvPr id="55" name="Freeform 411"/>
                <p:cNvSpPr>
                  <a:spLocks noChangeArrowheads="1"/>
                </p:cNvSpPr>
                <p:nvPr/>
              </p:nvSpPr>
              <p:spPr bwMode="auto">
                <a:xfrm>
                  <a:off x="3122613" y="4308474"/>
                  <a:ext cx="127000" cy="103188"/>
                </a:xfrm>
                <a:custGeom>
                  <a:avLst/>
                  <a:gdLst>
                    <a:gd name="T0" fmla="*/ 343 w 352"/>
                    <a:gd name="T1" fmla="*/ 134 h 285"/>
                    <a:gd name="T2" fmla="*/ 351 w 352"/>
                    <a:gd name="T3" fmla="*/ 125 h 285"/>
                    <a:gd name="T4" fmla="*/ 218 w 352"/>
                    <a:gd name="T5" fmla="*/ 0 h 285"/>
                    <a:gd name="T6" fmla="*/ 209 w 352"/>
                    <a:gd name="T7" fmla="*/ 8 h 285"/>
                    <a:gd name="T8" fmla="*/ 100 w 352"/>
                    <a:gd name="T9" fmla="*/ 276 h 285"/>
                    <a:gd name="T10" fmla="*/ 126 w 352"/>
                    <a:gd name="T11" fmla="*/ 276 h 285"/>
                    <a:gd name="T12" fmla="*/ 134 w 352"/>
                    <a:gd name="T13" fmla="*/ 268 h 285"/>
                    <a:gd name="T14" fmla="*/ 159 w 352"/>
                    <a:gd name="T15" fmla="*/ 217 h 285"/>
                    <a:gd name="T16" fmla="*/ 343 w 352"/>
                    <a:gd name="T17" fmla="*/ 134 h 285"/>
                    <a:gd name="T18" fmla="*/ 218 w 352"/>
                    <a:gd name="T19" fmla="*/ 167 h 285"/>
                    <a:gd name="T20" fmla="*/ 142 w 352"/>
                    <a:gd name="T21" fmla="*/ 192 h 285"/>
                    <a:gd name="T22" fmla="*/ 126 w 352"/>
                    <a:gd name="T23" fmla="*/ 201 h 285"/>
                    <a:gd name="T24" fmla="*/ 109 w 352"/>
                    <a:gd name="T25" fmla="*/ 209 h 285"/>
                    <a:gd name="T26" fmla="*/ 100 w 352"/>
                    <a:gd name="T27" fmla="*/ 201 h 285"/>
                    <a:gd name="T28" fmla="*/ 100 w 352"/>
                    <a:gd name="T29" fmla="*/ 142 h 285"/>
                    <a:gd name="T30" fmla="*/ 109 w 352"/>
                    <a:gd name="T31" fmla="*/ 109 h 285"/>
                    <a:gd name="T32" fmla="*/ 209 w 352"/>
                    <a:gd name="T33" fmla="*/ 150 h 285"/>
                    <a:gd name="T34" fmla="*/ 284 w 352"/>
                    <a:gd name="T35" fmla="*/ 150 h 285"/>
                    <a:gd name="T36" fmla="*/ 218 w 352"/>
                    <a:gd name="T37" fmla="*/ 167 h 285"/>
                    <a:gd name="T38" fmla="*/ 218 w 352"/>
                    <a:gd name="T39" fmla="*/ 167 h 285"/>
                    <a:gd name="T40" fmla="*/ 218 w 352"/>
                    <a:gd name="T41" fmla="*/ 167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2" h="285">
                      <a:moveTo>
                        <a:pt x="343" y="134"/>
                      </a:moveTo>
                      <a:lnTo>
                        <a:pt x="351" y="125"/>
                      </a:ln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0"/>
                        <a:pt x="209" y="0"/>
                        <a:pt x="209" y="8"/>
                      </a:cubicBezTo>
                      <a:cubicBezTo>
                        <a:pt x="100" y="34"/>
                        <a:pt x="0" y="142"/>
                        <a:pt x="100" y="276"/>
                      </a:cubicBezTo>
                      <a:cubicBezTo>
                        <a:pt x="109" y="276"/>
                        <a:pt x="117" y="284"/>
                        <a:pt x="126" y="276"/>
                      </a:cubicBezTo>
                      <a:cubicBezTo>
                        <a:pt x="134" y="276"/>
                        <a:pt x="134" y="276"/>
                        <a:pt x="134" y="268"/>
                      </a:cubicBezTo>
                      <a:cubicBezTo>
                        <a:pt x="142" y="251"/>
                        <a:pt x="151" y="226"/>
                        <a:pt x="159" y="217"/>
                      </a:cubicBezTo>
                      <a:cubicBezTo>
                        <a:pt x="192" y="184"/>
                        <a:pt x="284" y="234"/>
                        <a:pt x="343" y="134"/>
                      </a:cubicBezTo>
                      <a:close/>
                      <a:moveTo>
                        <a:pt x="218" y="167"/>
                      </a:moveTo>
                      <a:cubicBezTo>
                        <a:pt x="184" y="167"/>
                        <a:pt x="159" y="167"/>
                        <a:pt x="142" y="192"/>
                      </a:cubicBezTo>
                      <a:cubicBezTo>
                        <a:pt x="134" y="192"/>
                        <a:pt x="134" y="201"/>
                        <a:pt x="126" y="201"/>
                      </a:cubicBezTo>
                      <a:cubicBezTo>
                        <a:pt x="126" y="209"/>
                        <a:pt x="117" y="209"/>
                        <a:pt x="109" y="209"/>
                      </a:cubicBezTo>
                      <a:lnTo>
                        <a:pt x="100" y="201"/>
                      </a:lnTo>
                      <a:cubicBezTo>
                        <a:pt x="92" y="176"/>
                        <a:pt x="92" y="159"/>
                        <a:pt x="100" y="142"/>
                      </a:cubicBezTo>
                      <a:cubicBezTo>
                        <a:pt x="100" y="125"/>
                        <a:pt x="109" y="117"/>
                        <a:pt x="109" y="109"/>
                      </a:cubicBezTo>
                      <a:cubicBezTo>
                        <a:pt x="142" y="134"/>
                        <a:pt x="167" y="150"/>
                        <a:pt x="209" y="150"/>
                      </a:cubicBezTo>
                      <a:cubicBezTo>
                        <a:pt x="234" y="142"/>
                        <a:pt x="259" y="150"/>
                        <a:pt x="284" y="150"/>
                      </a:cubicBezTo>
                      <a:cubicBezTo>
                        <a:pt x="259" y="167"/>
                        <a:pt x="234" y="167"/>
                        <a:pt x="218" y="167"/>
                      </a:cubicBezTo>
                      <a:close/>
                      <a:moveTo>
                        <a:pt x="218" y="167"/>
                      </a:moveTo>
                      <a:lnTo>
                        <a:pt x="218" y="16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  <a:ea typeface="SimSun" charset="0"/>
                    <a:cs typeface="+mn-cs"/>
                  </a:endParaRPr>
                </a:p>
              </p:txBody>
            </p:sp>
          </p:grpSp>
          <p:sp>
            <p:nvSpPr>
              <p:cNvPr id="51" name="Freeform 325"/>
              <p:cNvSpPr>
                <a:spLocks noChangeAspect="1" noChangeArrowheads="1"/>
              </p:cNvSpPr>
              <p:nvPr/>
            </p:nvSpPr>
            <p:spPr bwMode="auto">
              <a:xfrm>
                <a:off x="9864999" y="3949258"/>
                <a:ext cx="269000" cy="362166"/>
              </a:xfrm>
              <a:custGeom>
                <a:avLst/>
                <a:gdLst>
                  <a:gd name="T0" fmla="*/ 694 w 1046"/>
                  <a:gd name="T1" fmla="*/ 1053 h 1405"/>
                  <a:gd name="T2" fmla="*/ 176 w 1046"/>
                  <a:gd name="T3" fmla="*/ 526 h 1405"/>
                  <a:gd name="T4" fmla="*/ 870 w 1046"/>
                  <a:gd name="T5" fmla="*/ 526 h 1405"/>
                  <a:gd name="T6" fmla="*/ 393 w 1046"/>
                  <a:gd name="T7" fmla="*/ 1229 h 1405"/>
                  <a:gd name="T8" fmla="*/ 393 w 1046"/>
                  <a:gd name="T9" fmla="*/ 1321 h 1405"/>
                  <a:gd name="T10" fmla="*/ 519 w 1046"/>
                  <a:gd name="T11" fmla="*/ 1404 h 1405"/>
                  <a:gd name="T12" fmla="*/ 652 w 1046"/>
                  <a:gd name="T13" fmla="*/ 1321 h 1405"/>
                  <a:gd name="T14" fmla="*/ 652 w 1046"/>
                  <a:gd name="T15" fmla="*/ 1229 h 1405"/>
                  <a:gd name="T16" fmla="*/ 393 w 1046"/>
                  <a:gd name="T17" fmla="*/ 1095 h 1405"/>
                  <a:gd name="T18" fmla="*/ 393 w 1046"/>
                  <a:gd name="T19" fmla="*/ 1187 h 1405"/>
                  <a:gd name="T20" fmla="*/ 694 w 1046"/>
                  <a:gd name="T21" fmla="*/ 1145 h 1405"/>
                  <a:gd name="T22" fmla="*/ 42 w 1046"/>
                  <a:gd name="T23" fmla="*/ 301 h 1405"/>
                  <a:gd name="T24" fmla="*/ 168 w 1046"/>
                  <a:gd name="T25" fmla="*/ 275 h 1405"/>
                  <a:gd name="T26" fmla="*/ 42 w 1046"/>
                  <a:gd name="T27" fmla="*/ 301 h 1405"/>
                  <a:gd name="T28" fmla="*/ 569 w 1046"/>
                  <a:gd name="T29" fmla="*/ 0 h 1405"/>
                  <a:gd name="T30" fmla="*/ 477 w 1046"/>
                  <a:gd name="T31" fmla="*/ 92 h 1405"/>
                  <a:gd name="T32" fmla="*/ 569 w 1046"/>
                  <a:gd name="T33" fmla="*/ 92 h 1405"/>
                  <a:gd name="T34" fmla="*/ 301 w 1046"/>
                  <a:gd name="T35" fmla="*/ 50 h 1405"/>
                  <a:gd name="T36" fmla="*/ 268 w 1046"/>
                  <a:gd name="T37" fmla="*/ 175 h 1405"/>
                  <a:gd name="T38" fmla="*/ 1004 w 1046"/>
                  <a:gd name="T39" fmla="*/ 301 h 1405"/>
                  <a:gd name="T40" fmla="*/ 878 w 1046"/>
                  <a:gd name="T41" fmla="*/ 275 h 1405"/>
                  <a:gd name="T42" fmla="*/ 1004 w 1046"/>
                  <a:gd name="T43" fmla="*/ 301 h 1405"/>
                  <a:gd name="T44" fmla="*/ 744 w 1046"/>
                  <a:gd name="T45" fmla="*/ 50 h 1405"/>
                  <a:gd name="T46" fmla="*/ 778 w 1046"/>
                  <a:gd name="T47" fmla="*/ 175 h 1405"/>
                  <a:gd name="T48" fmla="*/ 84 w 1046"/>
                  <a:gd name="T49" fmla="*/ 526 h 1405"/>
                  <a:gd name="T50" fmla="*/ 0 w 1046"/>
                  <a:gd name="T51" fmla="*/ 485 h 1405"/>
                  <a:gd name="T52" fmla="*/ 92 w 1046"/>
                  <a:gd name="T53" fmla="*/ 568 h 1405"/>
                  <a:gd name="T54" fmla="*/ 953 w 1046"/>
                  <a:gd name="T55" fmla="*/ 485 h 1405"/>
                  <a:gd name="T56" fmla="*/ 953 w 1046"/>
                  <a:gd name="T57" fmla="*/ 568 h 1405"/>
                  <a:gd name="T58" fmla="*/ 1045 w 1046"/>
                  <a:gd name="T59" fmla="*/ 485 h 1405"/>
                  <a:gd name="T60" fmla="*/ 886 w 1046"/>
                  <a:gd name="T61" fmla="*/ 786 h 1405"/>
                  <a:gd name="T62" fmla="*/ 1004 w 1046"/>
                  <a:gd name="T63" fmla="*/ 752 h 1405"/>
                  <a:gd name="T64" fmla="*/ 886 w 1046"/>
                  <a:gd name="T65" fmla="*/ 786 h 1405"/>
                  <a:gd name="T66" fmla="*/ 92 w 1046"/>
                  <a:gd name="T67" fmla="*/ 827 h 1405"/>
                  <a:gd name="T68" fmla="*/ 126 w 1046"/>
                  <a:gd name="T69" fmla="*/ 710 h 1405"/>
                  <a:gd name="T70" fmla="*/ 42 w 1046"/>
                  <a:gd name="T71" fmla="*/ 752 h 1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6" h="1405">
                    <a:moveTo>
                      <a:pt x="870" y="526"/>
                    </a:moveTo>
                    <a:cubicBezTo>
                      <a:pt x="870" y="702"/>
                      <a:pt x="694" y="877"/>
                      <a:pt x="694" y="1053"/>
                    </a:cubicBezTo>
                    <a:cubicBezTo>
                      <a:pt x="343" y="1053"/>
                      <a:pt x="343" y="1053"/>
                      <a:pt x="343" y="1053"/>
                    </a:cubicBezTo>
                    <a:cubicBezTo>
                      <a:pt x="343" y="877"/>
                      <a:pt x="176" y="702"/>
                      <a:pt x="176" y="526"/>
                    </a:cubicBezTo>
                    <a:cubicBezTo>
                      <a:pt x="176" y="334"/>
                      <a:pt x="326" y="175"/>
                      <a:pt x="519" y="175"/>
                    </a:cubicBezTo>
                    <a:cubicBezTo>
                      <a:pt x="719" y="175"/>
                      <a:pt x="870" y="334"/>
                      <a:pt x="870" y="526"/>
                    </a:cubicBezTo>
                    <a:close/>
                    <a:moveTo>
                      <a:pt x="652" y="1229"/>
                    </a:moveTo>
                    <a:cubicBezTo>
                      <a:pt x="393" y="1229"/>
                      <a:pt x="393" y="1229"/>
                      <a:pt x="393" y="1229"/>
                    </a:cubicBezTo>
                    <a:cubicBezTo>
                      <a:pt x="368" y="1229"/>
                      <a:pt x="343" y="1245"/>
                      <a:pt x="343" y="1270"/>
                    </a:cubicBezTo>
                    <a:cubicBezTo>
                      <a:pt x="343" y="1296"/>
                      <a:pt x="368" y="1321"/>
                      <a:pt x="393" y="1321"/>
                    </a:cubicBezTo>
                    <a:cubicBezTo>
                      <a:pt x="402" y="1321"/>
                      <a:pt x="402" y="1321"/>
                      <a:pt x="402" y="1321"/>
                    </a:cubicBezTo>
                    <a:cubicBezTo>
                      <a:pt x="418" y="1371"/>
                      <a:pt x="469" y="1404"/>
                      <a:pt x="519" y="1404"/>
                    </a:cubicBezTo>
                    <a:cubicBezTo>
                      <a:pt x="577" y="1404"/>
                      <a:pt x="627" y="1371"/>
                      <a:pt x="644" y="1321"/>
                    </a:cubicBezTo>
                    <a:cubicBezTo>
                      <a:pt x="652" y="1321"/>
                      <a:pt x="652" y="1321"/>
                      <a:pt x="652" y="1321"/>
                    </a:cubicBezTo>
                    <a:cubicBezTo>
                      <a:pt x="677" y="1321"/>
                      <a:pt x="694" y="1296"/>
                      <a:pt x="694" y="1270"/>
                    </a:cubicBezTo>
                    <a:cubicBezTo>
                      <a:pt x="694" y="1245"/>
                      <a:pt x="677" y="1229"/>
                      <a:pt x="652" y="1229"/>
                    </a:cubicBezTo>
                    <a:close/>
                    <a:moveTo>
                      <a:pt x="652" y="1095"/>
                    </a:moveTo>
                    <a:cubicBezTo>
                      <a:pt x="393" y="1095"/>
                      <a:pt x="393" y="1095"/>
                      <a:pt x="393" y="1095"/>
                    </a:cubicBezTo>
                    <a:cubicBezTo>
                      <a:pt x="368" y="1095"/>
                      <a:pt x="343" y="1120"/>
                      <a:pt x="343" y="1145"/>
                    </a:cubicBezTo>
                    <a:cubicBezTo>
                      <a:pt x="343" y="1162"/>
                      <a:pt x="368" y="1187"/>
                      <a:pt x="393" y="1187"/>
                    </a:cubicBezTo>
                    <a:cubicBezTo>
                      <a:pt x="652" y="1187"/>
                      <a:pt x="652" y="1187"/>
                      <a:pt x="652" y="1187"/>
                    </a:cubicBezTo>
                    <a:cubicBezTo>
                      <a:pt x="677" y="1187"/>
                      <a:pt x="694" y="1162"/>
                      <a:pt x="694" y="1145"/>
                    </a:cubicBezTo>
                    <a:cubicBezTo>
                      <a:pt x="694" y="1120"/>
                      <a:pt x="677" y="1095"/>
                      <a:pt x="652" y="1095"/>
                    </a:cubicBezTo>
                    <a:close/>
                    <a:moveTo>
                      <a:pt x="42" y="301"/>
                    </a:moveTo>
                    <a:cubicBezTo>
                      <a:pt x="126" y="351"/>
                      <a:pt x="126" y="351"/>
                      <a:pt x="126" y="351"/>
                    </a:cubicBezTo>
                    <a:cubicBezTo>
                      <a:pt x="134" y="326"/>
                      <a:pt x="151" y="301"/>
                      <a:pt x="168" y="275"/>
                    </a:cubicBezTo>
                    <a:cubicBezTo>
                      <a:pt x="92" y="225"/>
                      <a:pt x="92" y="225"/>
                      <a:pt x="92" y="225"/>
                    </a:cubicBezTo>
                    <a:lnTo>
                      <a:pt x="42" y="301"/>
                    </a:lnTo>
                    <a:close/>
                    <a:moveTo>
                      <a:pt x="569" y="92"/>
                    </a:moveTo>
                    <a:cubicBezTo>
                      <a:pt x="569" y="0"/>
                      <a:pt x="569" y="0"/>
                      <a:pt x="569" y="0"/>
                    </a:cubicBezTo>
                    <a:cubicBezTo>
                      <a:pt x="477" y="0"/>
                      <a:pt x="477" y="0"/>
                      <a:pt x="477" y="0"/>
                    </a:cubicBezTo>
                    <a:cubicBezTo>
                      <a:pt x="477" y="92"/>
                      <a:pt x="477" y="92"/>
                      <a:pt x="477" y="92"/>
                    </a:cubicBezTo>
                    <a:cubicBezTo>
                      <a:pt x="493" y="92"/>
                      <a:pt x="510" y="92"/>
                      <a:pt x="519" y="92"/>
                    </a:cubicBezTo>
                    <a:cubicBezTo>
                      <a:pt x="535" y="92"/>
                      <a:pt x="552" y="92"/>
                      <a:pt x="569" y="92"/>
                    </a:cubicBezTo>
                    <a:close/>
                    <a:moveTo>
                      <a:pt x="343" y="133"/>
                    </a:moveTo>
                    <a:cubicBezTo>
                      <a:pt x="301" y="50"/>
                      <a:pt x="301" y="50"/>
                      <a:pt x="301" y="50"/>
                    </a:cubicBezTo>
                    <a:cubicBezTo>
                      <a:pt x="218" y="92"/>
                      <a:pt x="218" y="92"/>
                      <a:pt x="218" y="92"/>
                    </a:cubicBezTo>
                    <a:cubicBezTo>
                      <a:pt x="268" y="175"/>
                      <a:pt x="268" y="175"/>
                      <a:pt x="268" y="175"/>
                    </a:cubicBezTo>
                    <a:cubicBezTo>
                      <a:pt x="293" y="159"/>
                      <a:pt x="318" y="142"/>
                      <a:pt x="343" y="133"/>
                    </a:cubicBezTo>
                    <a:close/>
                    <a:moveTo>
                      <a:pt x="1004" y="301"/>
                    </a:moveTo>
                    <a:cubicBezTo>
                      <a:pt x="953" y="225"/>
                      <a:pt x="953" y="225"/>
                      <a:pt x="953" y="225"/>
                    </a:cubicBezTo>
                    <a:cubicBezTo>
                      <a:pt x="878" y="275"/>
                      <a:pt x="878" y="275"/>
                      <a:pt x="878" y="275"/>
                    </a:cubicBezTo>
                    <a:cubicBezTo>
                      <a:pt x="895" y="301"/>
                      <a:pt x="912" y="326"/>
                      <a:pt x="920" y="351"/>
                    </a:cubicBezTo>
                    <a:lnTo>
                      <a:pt x="1004" y="301"/>
                    </a:lnTo>
                    <a:close/>
                    <a:moveTo>
                      <a:pt x="820" y="92"/>
                    </a:moveTo>
                    <a:cubicBezTo>
                      <a:pt x="744" y="50"/>
                      <a:pt x="744" y="50"/>
                      <a:pt x="744" y="50"/>
                    </a:cubicBezTo>
                    <a:cubicBezTo>
                      <a:pt x="702" y="133"/>
                      <a:pt x="702" y="133"/>
                      <a:pt x="702" y="133"/>
                    </a:cubicBezTo>
                    <a:cubicBezTo>
                      <a:pt x="727" y="142"/>
                      <a:pt x="753" y="159"/>
                      <a:pt x="778" y="175"/>
                    </a:cubicBezTo>
                    <a:lnTo>
                      <a:pt x="820" y="92"/>
                    </a:lnTo>
                    <a:close/>
                    <a:moveTo>
                      <a:pt x="84" y="526"/>
                    </a:moveTo>
                    <a:cubicBezTo>
                      <a:pt x="84" y="510"/>
                      <a:pt x="84" y="501"/>
                      <a:pt x="92" y="485"/>
                    </a:cubicBezTo>
                    <a:cubicBezTo>
                      <a:pt x="0" y="485"/>
                      <a:pt x="0" y="485"/>
                      <a:pt x="0" y="485"/>
                    </a:cubicBezTo>
                    <a:cubicBezTo>
                      <a:pt x="0" y="568"/>
                      <a:pt x="0" y="568"/>
                      <a:pt x="0" y="568"/>
                    </a:cubicBezTo>
                    <a:cubicBezTo>
                      <a:pt x="92" y="568"/>
                      <a:pt x="92" y="568"/>
                      <a:pt x="92" y="568"/>
                    </a:cubicBezTo>
                    <a:cubicBezTo>
                      <a:pt x="84" y="560"/>
                      <a:pt x="84" y="543"/>
                      <a:pt x="84" y="526"/>
                    </a:cubicBezTo>
                    <a:close/>
                    <a:moveTo>
                      <a:pt x="953" y="485"/>
                    </a:moveTo>
                    <a:cubicBezTo>
                      <a:pt x="953" y="501"/>
                      <a:pt x="962" y="510"/>
                      <a:pt x="962" y="526"/>
                    </a:cubicBezTo>
                    <a:cubicBezTo>
                      <a:pt x="962" y="543"/>
                      <a:pt x="953" y="560"/>
                      <a:pt x="953" y="568"/>
                    </a:cubicBezTo>
                    <a:cubicBezTo>
                      <a:pt x="1045" y="568"/>
                      <a:pt x="1045" y="568"/>
                      <a:pt x="1045" y="568"/>
                    </a:cubicBezTo>
                    <a:cubicBezTo>
                      <a:pt x="1045" y="485"/>
                      <a:pt x="1045" y="485"/>
                      <a:pt x="1045" y="485"/>
                    </a:cubicBezTo>
                    <a:lnTo>
                      <a:pt x="953" y="485"/>
                    </a:lnTo>
                    <a:close/>
                    <a:moveTo>
                      <a:pt x="886" y="786"/>
                    </a:moveTo>
                    <a:cubicBezTo>
                      <a:pt x="953" y="827"/>
                      <a:pt x="953" y="827"/>
                      <a:pt x="953" y="827"/>
                    </a:cubicBezTo>
                    <a:cubicBezTo>
                      <a:pt x="1004" y="752"/>
                      <a:pt x="1004" y="752"/>
                      <a:pt x="1004" y="752"/>
                    </a:cubicBezTo>
                    <a:cubicBezTo>
                      <a:pt x="920" y="710"/>
                      <a:pt x="920" y="710"/>
                      <a:pt x="920" y="710"/>
                    </a:cubicBezTo>
                    <a:cubicBezTo>
                      <a:pt x="912" y="735"/>
                      <a:pt x="895" y="761"/>
                      <a:pt x="886" y="786"/>
                    </a:cubicBezTo>
                    <a:close/>
                    <a:moveTo>
                      <a:pt x="42" y="752"/>
                    </a:moveTo>
                    <a:cubicBezTo>
                      <a:pt x="92" y="827"/>
                      <a:pt x="92" y="827"/>
                      <a:pt x="92" y="827"/>
                    </a:cubicBezTo>
                    <a:cubicBezTo>
                      <a:pt x="159" y="786"/>
                      <a:pt x="159" y="786"/>
                      <a:pt x="159" y="786"/>
                    </a:cubicBezTo>
                    <a:cubicBezTo>
                      <a:pt x="151" y="761"/>
                      <a:pt x="134" y="735"/>
                      <a:pt x="126" y="710"/>
                    </a:cubicBezTo>
                    <a:lnTo>
                      <a:pt x="42" y="752"/>
                    </a:lnTo>
                    <a:close/>
                    <a:moveTo>
                      <a:pt x="42" y="752"/>
                    </a:moveTo>
                    <a:lnTo>
                      <a:pt x="42" y="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lIns="243785" tIns="121892" rIns="243785" bIns="121892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SimSun" charset="0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78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561165" y="405920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180954" y="387013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14893" y="32168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557300" y="453335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515470" y="506054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209685" y="655035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279358" y="728654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619627" y="575781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786167" y="527974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285228" y="467948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557300" y="453335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1038752" y="322421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1259219" y="359738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1027522" y="393305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503476" y="560237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339150" y="591908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201579" y="508883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111354" y="296929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358025" y="360010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1196571" y="351938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350286" y="404617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1358887" y="289935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31752" y="49066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1596439" y="401871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834555" y="441075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134709" y="790052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35440" y="670849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627379" y="710478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378993" y="727838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776612" y="652767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10908" y="632137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328555" y="761809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216272" y="530297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357970" y="576861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115926" y="568017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410593" y="565522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568721" y="6085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600754" y="523171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543939" y="480789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1844284" y="357010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1677611" y="468120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1219898" y="502525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1873629" y="426104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1445641" y="614240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165039" y="673615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890403" y="744564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835221" y="661929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1689327" y="522768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57813" y="38701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53087" y="447803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1901918" y="4713848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833850" y="673023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489012" y="613887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852634" y="231515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791063" y="295530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504226" y="179849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文本框 63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en-US" altLang="zh-TW" sz="6000" dirty="0" smtClean="0">
                <a:solidFill>
                  <a:schemeClr val="tx1"/>
                </a:solidFill>
                <a:latin typeface="+mn-lt"/>
              </a:rPr>
              <a:t>5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9" name="直接连接符 64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672253" y="792567"/>
            <a:ext cx="62337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執行各功能後產生之《大數據統計報表》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698245" y="15190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spcAft>
                <a:spcPts val="0"/>
              </a:spcAft>
            </a:pPr>
            <a:endParaRPr lang="zh-TW" altLang="zh-TW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３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商家總營業收入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完成交易次數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分析單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次交易</a:t>
            </a:r>
            <a:r>
              <a:rPr lang="zh-TW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商家平均報酬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1" name="圖片 7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253" y="2426732"/>
            <a:ext cx="7379677" cy="3629869"/>
          </a:xfrm>
          <a:prstGeom prst="rect">
            <a:avLst/>
          </a:prstGeom>
        </p:spPr>
      </p:pic>
      <p:sp>
        <p:nvSpPr>
          <p:cNvPr id="75" name="矩形 74"/>
          <p:cNvSpPr/>
          <p:nvPr/>
        </p:nvSpPr>
        <p:spPr>
          <a:xfrm>
            <a:off x="3775971" y="3352118"/>
            <a:ext cx="7116296" cy="6594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99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561165" y="405920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180954" y="387013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14893" y="32168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557300" y="453335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515470" y="506054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209685" y="655035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279358" y="728654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619627" y="575781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786167" y="527974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285228" y="467948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557300" y="453335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1038752" y="322421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1259219" y="359738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1027522" y="393305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503476" y="560237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339150" y="591908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201579" y="508883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111354" y="296929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358025" y="360010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1196571" y="351938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350286" y="404617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1358887" y="289935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31752" y="49066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1596439" y="401871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834555" y="441075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134709" y="790052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35440" y="670849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627379" y="710478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378993" y="727838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776612" y="652767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10908" y="632137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328555" y="761809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216272" y="530297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357970" y="576861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115926" y="568017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410593" y="565522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568721" y="6085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600754" y="523171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543939" y="480789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1844284" y="357010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1677611" y="468120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1219898" y="502525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1873629" y="426104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1445641" y="614240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165039" y="673615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890403" y="744564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835221" y="661929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1689327" y="522768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57813" y="38701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53087" y="447803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1901918" y="4713848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833850" y="673023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489012" y="613887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852634" y="231515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791063" y="295530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504226" y="179849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文本框 63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en-US" altLang="zh-TW" sz="6000" dirty="0" smtClean="0">
                <a:solidFill>
                  <a:schemeClr val="tx1"/>
                </a:solidFill>
                <a:latin typeface="+mn-lt"/>
              </a:rPr>
              <a:t>5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9" name="直接连接符 64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701563" y="763176"/>
            <a:ext cx="62337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執行各功能後產生之《大數據統計報表》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637084" y="15138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spcAft>
                <a:spcPts val="0"/>
              </a:spcAft>
            </a:pPr>
            <a:endParaRPr lang="zh-TW" altLang="zh-TW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4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分析商家各項操作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次數</a:t>
            </a:r>
            <a:endParaRPr lang="zh-TW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0" name="圖片 6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563" y="2369908"/>
            <a:ext cx="6576644" cy="3401534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3701139" y="3192030"/>
            <a:ext cx="6577067" cy="6274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08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561165" y="405920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180954" y="387013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14893" y="32168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557300" y="453335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515470" y="506054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209685" y="655035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279358" y="728654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619627" y="575781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786167" y="527974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285228" y="467948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557300" y="453335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1038752" y="322421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1259219" y="359738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1027522" y="393305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503476" y="560237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339150" y="591908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201579" y="508883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111354" y="296929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358025" y="360010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1196571" y="351938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350286" y="404617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1358887" y="289935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31752" y="49066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1596439" y="401871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834555" y="441075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134709" y="790052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35440" y="670849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627379" y="710478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378993" y="727838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776612" y="652767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10908" y="632137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328555" y="761809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216272" y="530297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357970" y="576861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115926" y="568017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410593" y="565522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568721" y="6085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600754" y="523171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543939" y="480789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1844284" y="357010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1677611" y="468120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1219898" y="502525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1873629" y="426104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1445641" y="614240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165039" y="673615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890403" y="744564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835221" y="661929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1689327" y="522768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57813" y="38701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53087" y="447803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1901918" y="4713848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833850" y="673023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489012" y="613887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852634" y="231515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791063" y="295530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504226" y="179849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文本框 63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6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9" name="直接连接符 64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631225" y="681179"/>
            <a:ext cx="62337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《智能合約》擔保的資料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4" name="圖片 73"/>
          <p:cNvPicPr/>
          <p:nvPr/>
        </p:nvPicPr>
        <p:blipFill>
          <a:blip r:embed="rId3"/>
          <a:stretch>
            <a:fillRect/>
          </a:stretch>
        </p:blipFill>
        <p:spPr>
          <a:xfrm>
            <a:off x="3784161" y="2026204"/>
            <a:ext cx="5274310" cy="14897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70031" y="380220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spcAft>
                <a:spcPts val="0"/>
              </a:spcAft>
            </a:pPr>
            <a:r>
              <a:rPr lang="zh-TW" altLang="zh-TW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用智能合約，擔保我的餘額，需要同步進行驗證。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spcAft>
                <a:spcPts val="0"/>
              </a:spcAft>
            </a:pPr>
            <a:r>
              <a:rPr lang="en-US" altLang="zh-TW" b="1" kern="100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1. </a:t>
            </a:r>
            <a:r>
              <a:rPr lang="zh-TW" altLang="zh-TW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餘額被竄改</a:t>
            </a:r>
            <a:r>
              <a:rPr lang="en-US" altLang="zh-TW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zh-TW" altLang="zh-TW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進行通知，跳出通知訊息。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spcAft>
                <a:spcPts val="0"/>
              </a:spcAft>
            </a:pPr>
            <a:r>
              <a:rPr lang="en-US" altLang="zh-TW" b="1" kern="100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2. </a:t>
            </a:r>
            <a:r>
              <a:rPr lang="zh-TW" altLang="zh-TW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餘額驗證正常</a:t>
            </a:r>
            <a:r>
              <a:rPr lang="en-US" altLang="zh-TW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zh-TW" altLang="zh-TW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繼續進行後續操作，並提示通過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spcAft>
                <a:spcPts val="0"/>
              </a:spcAft>
            </a:pPr>
            <a:r>
              <a:rPr lang="en-US" altLang="zh-TW" b="1" kern="100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zh-TW" b="1" kern="1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區塊練技術擔保</a:t>
            </a:r>
            <a:r>
              <a:rPr lang="en-US" altLang="zh-TW" b="1" kern="100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zh-TW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請用戶安心操作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2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561165" y="405920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180954" y="387013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14893" y="32168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557300" y="453335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515470" y="506054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209685" y="655035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279358" y="728654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619627" y="575781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786167" y="527974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285228" y="467948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557300" y="453335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1038752" y="322421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1259219" y="359738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1027522" y="393305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503476" y="560237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339150" y="591908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201579" y="508883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111354" y="296929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358025" y="360010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1196571" y="351938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350286" y="404617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1358887" y="289935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31752" y="49066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1596439" y="401871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834555" y="441075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134709" y="790052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35440" y="670849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627379" y="710478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378993" y="727838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776612" y="652767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10908" y="632137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328555" y="761809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216272" y="530297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357970" y="576861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115926" y="568017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410593" y="565522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568721" y="6085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600754" y="523171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543939" y="480789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1844284" y="357010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1677611" y="468120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1219898" y="502525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1873629" y="426104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1445641" y="614240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165039" y="673615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890403" y="744564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835221" y="661929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1689327" y="522768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57813" y="38701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53087" y="447803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1901918" y="4713848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833850" y="673023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489012" y="613887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852634" y="231515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791063" y="295530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504226" y="179849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文本框 63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+mn-lt"/>
              </a:rPr>
              <a:t>07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9" name="直接连接符 64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236982" y="768535"/>
            <a:ext cx="1057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4381589" y="876257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期中專案《系統架構》模組圖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1" name="圖片 8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254" y="1591409"/>
            <a:ext cx="7948245" cy="492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8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63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+mn-lt"/>
              </a:rPr>
              <a:t>08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9" name="直接连接符 64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2"/>
          <p:cNvGrpSpPr/>
          <p:nvPr/>
        </p:nvGrpSpPr>
        <p:grpSpPr>
          <a:xfrm>
            <a:off x="4392180" y="6183514"/>
            <a:ext cx="4179442" cy="2901465"/>
            <a:chOff x="4289459" y="5794573"/>
            <a:chExt cx="4179442" cy="2901465"/>
          </a:xfrm>
        </p:grpSpPr>
        <p:sp>
          <p:nvSpPr>
            <p:cNvPr id="74" name="Freeform 20113"/>
            <p:cNvSpPr>
              <a:spLocks noEditPoints="1"/>
            </p:cNvSpPr>
            <p:nvPr/>
          </p:nvSpPr>
          <p:spPr bwMode="auto">
            <a:xfrm>
              <a:off x="6932805" y="6155423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0173"/>
            <p:cNvSpPr>
              <a:spLocks/>
            </p:cNvSpPr>
            <p:nvPr/>
          </p:nvSpPr>
          <p:spPr bwMode="auto">
            <a:xfrm>
              <a:off x="4442874" y="8092401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0175"/>
            <p:cNvSpPr>
              <a:spLocks noEditPoints="1"/>
            </p:cNvSpPr>
            <p:nvPr/>
          </p:nvSpPr>
          <p:spPr bwMode="auto">
            <a:xfrm>
              <a:off x="4328817" y="6333512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0176"/>
            <p:cNvSpPr>
              <a:spLocks noEditPoints="1"/>
            </p:cNvSpPr>
            <p:nvPr/>
          </p:nvSpPr>
          <p:spPr bwMode="auto">
            <a:xfrm>
              <a:off x="4352829" y="6060708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0177"/>
            <p:cNvSpPr>
              <a:spLocks noEditPoints="1"/>
            </p:cNvSpPr>
            <p:nvPr/>
          </p:nvSpPr>
          <p:spPr bwMode="auto">
            <a:xfrm>
              <a:off x="4813062" y="6072047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0181"/>
            <p:cNvSpPr>
              <a:spLocks/>
            </p:cNvSpPr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0182"/>
            <p:cNvSpPr>
              <a:spLocks/>
            </p:cNvSpPr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0183"/>
            <p:cNvSpPr>
              <a:spLocks noEditPoints="1"/>
            </p:cNvSpPr>
            <p:nvPr/>
          </p:nvSpPr>
          <p:spPr bwMode="auto">
            <a:xfrm>
              <a:off x="4584280" y="6410885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0184"/>
            <p:cNvSpPr>
              <a:spLocks/>
            </p:cNvSpPr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0185"/>
            <p:cNvSpPr>
              <a:spLocks/>
            </p:cNvSpPr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0186"/>
            <p:cNvSpPr>
              <a:spLocks noEditPoints="1"/>
            </p:cNvSpPr>
            <p:nvPr/>
          </p:nvSpPr>
          <p:spPr bwMode="auto">
            <a:xfrm>
              <a:off x="5090536" y="7482759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0187"/>
            <p:cNvSpPr>
              <a:spLocks noEditPoints="1"/>
            </p:cNvSpPr>
            <p:nvPr/>
          </p:nvSpPr>
          <p:spPr bwMode="auto">
            <a:xfrm>
              <a:off x="5912954" y="5887287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0188"/>
            <p:cNvSpPr>
              <a:spLocks/>
            </p:cNvSpPr>
            <p:nvPr/>
          </p:nvSpPr>
          <p:spPr bwMode="auto">
            <a:xfrm>
              <a:off x="6668004" y="6215453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0189"/>
            <p:cNvSpPr>
              <a:spLocks noEditPoints="1"/>
            </p:cNvSpPr>
            <p:nvPr/>
          </p:nvSpPr>
          <p:spPr bwMode="auto">
            <a:xfrm>
              <a:off x="4912446" y="5904629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0190"/>
            <p:cNvSpPr>
              <a:spLocks noEditPoints="1"/>
            </p:cNvSpPr>
            <p:nvPr/>
          </p:nvSpPr>
          <p:spPr bwMode="auto">
            <a:xfrm>
              <a:off x="5556773" y="5907964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0191"/>
            <p:cNvSpPr>
              <a:spLocks/>
            </p:cNvSpPr>
            <p:nvPr/>
          </p:nvSpPr>
          <p:spPr bwMode="auto">
            <a:xfrm>
              <a:off x="6668004" y="6242133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0192"/>
            <p:cNvSpPr>
              <a:spLocks/>
            </p:cNvSpPr>
            <p:nvPr/>
          </p:nvSpPr>
          <p:spPr bwMode="auto">
            <a:xfrm>
              <a:off x="6253793" y="6242133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0193"/>
            <p:cNvSpPr>
              <a:spLocks/>
            </p:cNvSpPr>
            <p:nvPr/>
          </p:nvSpPr>
          <p:spPr bwMode="auto">
            <a:xfrm>
              <a:off x="6668004" y="6273482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0194"/>
            <p:cNvSpPr>
              <a:spLocks noEditPoints="1"/>
            </p:cNvSpPr>
            <p:nvPr/>
          </p:nvSpPr>
          <p:spPr bwMode="auto">
            <a:xfrm>
              <a:off x="5398026" y="6358858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0199"/>
            <p:cNvSpPr>
              <a:spLocks/>
            </p:cNvSpPr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0200"/>
            <p:cNvSpPr>
              <a:spLocks/>
            </p:cNvSpPr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0201"/>
            <p:cNvSpPr>
              <a:spLocks noEditPoints="1"/>
            </p:cNvSpPr>
            <p:nvPr/>
          </p:nvSpPr>
          <p:spPr bwMode="auto">
            <a:xfrm>
              <a:off x="4506907" y="7470087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0204"/>
            <p:cNvSpPr>
              <a:spLocks noEditPoints="1"/>
            </p:cNvSpPr>
            <p:nvPr/>
          </p:nvSpPr>
          <p:spPr bwMode="auto">
            <a:xfrm>
              <a:off x="6970824" y="6650339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0205"/>
            <p:cNvSpPr>
              <a:spLocks/>
            </p:cNvSpPr>
            <p:nvPr/>
          </p:nvSpPr>
          <p:spPr bwMode="auto">
            <a:xfrm>
              <a:off x="6101049" y="7167267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0208"/>
            <p:cNvSpPr>
              <a:spLocks/>
            </p:cNvSpPr>
            <p:nvPr/>
          </p:nvSpPr>
          <p:spPr bwMode="auto">
            <a:xfrm flipV="1">
              <a:off x="5435371" y="7487427"/>
              <a:ext cx="417540" cy="137401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0209"/>
            <p:cNvSpPr>
              <a:spLocks/>
            </p:cNvSpPr>
            <p:nvPr/>
          </p:nvSpPr>
          <p:spPr bwMode="auto">
            <a:xfrm>
              <a:off x="6668004" y="7339354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0210"/>
            <p:cNvSpPr>
              <a:spLocks noEditPoints="1"/>
            </p:cNvSpPr>
            <p:nvPr/>
          </p:nvSpPr>
          <p:spPr bwMode="auto">
            <a:xfrm>
              <a:off x="5982322" y="7154594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20213"/>
            <p:cNvSpPr>
              <a:spLocks/>
            </p:cNvSpPr>
            <p:nvPr/>
          </p:nvSpPr>
          <p:spPr bwMode="auto">
            <a:xfrm>
              <a:off x="6513926" y="6809753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0214"/>
            <p:cNvSpPr>
              <a:spLocks noEditPoints="1"/>
            </p:cNvSpPr>
            <p:nvPr/>
          </p:nvSpPr>
          <p:spPr bwMode="auto">
            <a:xfrm>
              <a:off x="6668004" y="6656342"/>
              <a:ext cx="780396" cy="737706"/>
            </a:xfrm>
            <a:custGeom>
              <a:avLst/>
              <a:gdLst>
                <a:gd name="T0" fmla="*/ 0 w 495"/>
                <a:gd name="T1" fmla="*/ 288 h 468"/>
                <a:gd name="T2" fmla="*/ 0 w 495"/>
                <a:gd name="T3" fmla="*/ 295 h 468"/>
                <a:gd name="T4" fmla="*/ 163 w 495"/>
                <a:gd name="T5" fmla="*/ 468 h 468"/>
                <a:gd name="T6" fmla="*/ 166 w 495"/>
                <a:gd name="T7" fmla="*/ 465 h 468"/>
                <a:gd name="T8" fmla="*/ 0 w 495"/>
                <a:gd name="T9" fmla="*/ 288 h 468"/>
                <a:gd name="T10" fmla="*/ 491 w 495"/>
                <a:gd name="T11" fmla="*/ 178 h 468"/>
                <a:gd name="T12" fmla="*/ 354 w 495"/>
                <a:gd name="T13" fmla="*/ 320 h 468"/>
                <a:gd name="T14" fmla="*/ 350 w 495"/>
                <a:gd name="T15" fmla="*/ 324 h 468"/>
                <a:gd name="T16" fmla="*/ 215 w 495"/>
                <a:gd name="T17" fmla="*/ 464 h 468"/>
                <a:gd name="T18" fmla="*/ 218 w 495"/>
                <a:gd name="T19" fmla="*/ 467 h 468"/>
                <a:gd name="T20" fmla="*/ 352 w 495"/>
                <a:gd name="T21" fmla="*/ 329 h 468"/>
                <a:gd name="T22" fmla="*/ 355 w 495"/>
                <a:gd name="T23" fmla="*/ 325 h 468"/>
                <a:gd name="T24" fmla="*/ 495 w 495"/>
                <a:gd name="T25" fmla="*/ 181 h 468"/>
                <a:gd name="T26" fmla="*/ 491 w 495"/>
                <a:gd name="T27" fmla="*/ 178 h 468"/>
                <a:gd name="T28" fmla="*/ 291 w 495"/>
                <a:gd name="T29" fmla="*/ 0 h 468"/>
                <a:gd name="T30" fmla="*/ 288 w 495"/>
                <a:gd name="T31" fmla="*/ 4 h 468"/>
                <a:gd name="T32" fmla="*/ 487 w 495"/>
                <a:gd name="T33" fmla="*/ 139 h 468"/>
                <a:gd name="T34" fmla="*/ 490 w 495"/>
                <a:gd name="T35" fmla="*/ 135 h 468"/>
                <a:gd name="T36" fmla="*/ 291 w 495"/>
                <a:gd name="T37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5" h="468">
                  <a:moveTo>
                    <a:pt x="0" y="288"/>
                  </a:moveTo>
                  <a:cubicBezTo>
                    <a:pt x="0" y="295"/>
                    <a:pt x="0" y="295"/>
                    <a:pt x="0" y="295"/>
                  </a:cubicBezTo>
                  <a:cubicBezTo>
                    <a:pt x="163" y="468"/>
                    <a:pt x="163" y="468"/>
                    <a:pt x="163" y="468"/>
                  </a:cubicBezTo>
                  <a:cubicBezTo>
                    <a:pt x="164" y="467"/>
                    <a:pt x="165" y="466"/>
                    <a:pt x="166" y="465"/>
                  </a:cubicBezTo>
                  <a:cubicBezTo>
                    <a:pt x="0" y="288"/>
                    <a:pt x="0" y="288"/>
                    <a:pt x="0" y="288"/>
                  </a:cubicBezTo>
                  <a:moveTo>
                    <a:pt x="491" y="178"/>
                  </a:moveTo>
                  <a:cubicBezTo>
                    <a:pt x="354" y="320"/>
                    <a:pt x="354" y="320"/>
                    <a:pt x="354" y="320"/>
                  </a:cubicBezTo>
                  <a:cubicBezTo>
                    <a:pt x="350" y="324"/>
                    <a:pt x="350" y="324"/>
                    <a:pt x="350" y="324"/>
                  </a:cubicBezTo>
                  <a:cubicBezTo>
                    <a:pt x="215" y="464"/>
                    <a:pt x="215" y="464"/>
                    <a:pt x="215" y="464"/>
                  </a:cubicBezTo>
                  <a:cubicBezTo>
                    <a:pt x="216" y="465"/>
                    <a:pt x="217" y="466"/>
                    <a:pt x="218" y="467"/>
                  </a:cubicBezTo>
                  <a:cubicBezTo>
                    <a:pt x="352" y="329"/>
                    <a:pt x="352" y="329"/>
                    <a:pt x="352" y="329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495" y="181"/>
                    <a:pt x="495" y="181"/>
                    <a:pt x="495" y="181"/>
                  </a:cubicBezTo>
                  <a:cubicBezTo>
                    <a:pt x="493" y="180"/>
                    <a:pt x="492" y="179"/>
                    <a:pt x="491" y="178"/>
                  </a:cubicBezTo>
                  <a:moveTo>
                    <a:pt x="291" y="0"/>
                  </a:moveTo>
                  <a:cubicBezTo>
                    <a:pt x="290" y="1"/>
                    <a:pt x="289" y="3"/>
                    <a:pt x="288" y="4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8" y="137"/>
                    <a:pt x="489" y="136"/>
                    <a:pt x="490" y="135"/>
                  </a:cubicBezTo>
                  <a:cubicBezTo>
                    <a:pt x="291" y="0"/>
                    <a:pt x="291" y="0"/>
                    <a:pt x="29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0215"/>
            <p:cNvSpPr>
              <a:spLocks/>
            </p:cNvSpPr>
            <p:nvPr/>
          </p:nvSpPr>
          <p:spPr bwMode="auto">
            <a:xfrm>
              <a:off x="6504588" y="6941820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0217"/>
            <p:cNvSpPr>
              <a:spLocks noEditPoints="1"/>
            </p:cNvSpPr>
            <p:nvPr/>
          </p:nvSpPr>
          <p:spPr bwMode="auto">
            <a:xfrm>
              <a:off x="6488579" y="6893128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20218"/>
            <p:cNvSpPr>
              <a:spLocks/>
            </p:cNvSpPr>
            <p:nvPr/>
          </p:nvSpPr>
          <p:spPr bwMode="auto">
            <a:xfrm>
              <a:off x="6907459" y="6178767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20219"/>
            <p:cNvSpPr>
              <a:spLocks noEditPoints="1"/>
            </p:cNvSpPr>
            <p:nvPr/>
          </p:nvSpPr>
          <p:spPr bwMode="auto">
            <a:xfrm>
              <a:off x="5986992" y="5852603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20223"/>
            <p:cNvSpPr>
              <a:spLocks/>
            </p:cNvSpPr>
            <p:nvPr/>
          </p:nvSpPr>
          <p:spPr bwMode="auto">
            <a:xfrm>
              <a:off x="6026345" y="5893957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0224"/>
            <p:cNvSpPr>
              <a:spLocks/>
            </p:cNvSpPr>
            <p:nvPr/>
          </p:nvSpPr>
          <p:spPr bwMode="auto">
            <a:xfrm>
              <a:off x="6668004" y="6272148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0225"/>
            <p:cNvSpPr>
              <a:spLocks noEditPoints="1"/>
            </p:cNvSpPr>
            <p:nvPr/>
          </p:nvSpPr>
          <p:spPr bwMode="auto">
            <a:xfrm>
              <a:off x="5708183" y="6338181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0226"/>
            <p:cNvSpPr>
              <a:spLocks/>
            </p:cNvSpPr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0227"/>
            <p:cNvSpPr>
              <a:spLocks/>
            </p:cNvSpPr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0228"/>
            <p:cNvSpPr>
              <a:spLocks noEditPoints="1"/>
            </p:cNvSpPr>
            <p:nvPr/>
          </p:nvSpPr>
          <p:spPr bwMode="auto">
            <a:xfrm>
              <a:off x="5979654" y="6879121"/>
              <a:ext cx="536939" cy="898454"/>
            </a:xfrm>
            <a:custGeom>
              <a:avLst/>
              <a:gdLst>
                <a:gd name="T0" fmla="*/ 54 w 341"/>
                <a:gd name="T1" fmla="*/ 217 h 570"/>
                <a:gd name="T2" fmla="*/ 50 w 341"/>
                <a:gd name="T3" fmla="*/ 219 h 570"/>
                <a:gd name="T4" fmla="*/ 257 w 341"/>
                <a:gd name="T5" fmla="*/ 570 h 570"/>
                <a:gd name="T6" fmla="*/ 262 w 341"/>
                <a:gd name="T7" fmla="*/ 570 h 570"/>
                <a:gd name="T8" fmla="*/ 54 w 341"/>
                <a:gd name="T9" fmla="*/ 217 h 570"/>
                <a:gd name="T10" fmla="*/ 39 w 341"/>
                <a:gd name="T11" fmla="*/ 192 h 570"/>
                <a:gd name="T12" fmla="*/ 35 w 341"/>
                <a:gd name="T13" fmla="*/ 194 h 570"/>
                <a:gd name="T14" fmla="*/ 42 w 341"/>
                <a:gd name="T15" fmla="*/ 206 h 570"/>
                <a:gd name="T16" fmla="*/ 46 w 341"/>
                <a:gd name="T17" fmla="*/ 204 h 570"/>
                <a:gd name="T18" fmla="*/ 39 w 341"/>
                <a:gd name="T19" fmla="*/ 192 h 570"/>
                <a:gd name="T20" fmla="*/ 3 w 341"/>
                <a:gd name="T21" fmla="*/ 132 h 570"/>
                <a:gd name="T22" fmla="*/ 0 w 341"/>
                <a:gd name="T23" fmla="*/ 134 h 570"/>
                <a:gd name="T24" fmla="*/ 7 w 341"/>
                <a:gd name="T25" fmla="*/ 146 h 570"/>
                <a:gd name="T26" fmla="*/ 10 w 341"/>
                <a:gd name="T27" fmla="*/ 144 h 570"/>
                <a:gd name="T28" fmla="*/ 3 w 341"/>
                <a:gd name="T29" fmla="*/ 132 h 570"/>
                <a:gd name="T30" fmla="*/ 318 w 341"/>
                <a:gd name="T31" fmla="*/ 50 h 570"/>
                <a:gd name="T32" fmla="*/ 315 w 341"/>
                <a:gd name="T33" fmla="*/ 50 h 570"/>
                <a:gd name="T34" fmla="*/ 315 w 341"/>
                <a:gd name="T35" fmla="*/ 50 h 570"/>
                <a:gd name="T36" fmla="*/ 314 w 341"/>
                <a:gd name="T37" fmla="*/ 50 h 570"/>
                <a:gd name="T38" fmla="*/ 323 w 341"/>
                <a:gd name="T39" fmla="*/ 258 h 570"/>
                <a:gd name="T40" fmla="*/ 323 w 341"/>
                <a:gd name="T41" fmla="*/ 262 h 570"/>
                <a:gd name="T42" fmla="*/ 337 w 341"/>
                <a:gd name="T43" fmla="*/ 570 h 570"/>
                <a:gd name="T44" fmla="*/ 341 w 341"/>
                <a:gd name="T45" fmla="*/ 570 h 570"/>
                <a:gd name="T46" fmla="*/ 328 w 341"/>
                <a:gd name="T47" fmla="*/ 264 h 570"/>
                <a:gd name="T48" fmla="*/ 327 w 341"/>
                <a:gd name="T49" fmla="*/ 259 h 570"/>
                <a:gd name="T50" fmla="*/ 318 w 341"/>
                <a:gd name="T51" fmla="*/ 50 h 570"/>
                <a:gd name="T52" fmla="*/ 317 w 341"/>
                <a:gd name="T53" fmla="*/ 35 h 570"/>
                <a:gd name="T54" fmla="*/ 315 w 341"/>
                <a:gd name="T55" fmla="*/ 35 h 570"/>
                <a:gd name="T56" fmla="*/ 315 w 341"/>
                <a:gd name="T57" fmla="*/ 35 h 570"/>
                <a:gd name="T58" fmla="*/ 313 w 341"/>
                <a:gd name="T59" fmla="*/ 35 h 570"/>
                <a:gd name="T60" fmla="*/ 313 w 341"/>
                <a:gd name="T61" fmla="*/ 42 h 570"/>
                <a:gd name="T62" fmla="*/ 315 w 341"/>
                <a:gd name="T63" fmla="*/ 42 h 570"/>
                <a:gd name="T64" fmla="*/ 315 w 341"/>
                <a:gd name="T65" fmla="*/ 42 h 570"/>
                <a:gd name="T66" fmla="*/ 318 w 341"/>
                <a:gd name="T67" fmla="*/ 42 h 570"/>
                <a:gd name="T68" fmla="*/ 317 w 341"/>
                <a:gd name="T69" fmla="*/ 35 h 570"/>
                <a:gd name="T70" fmla="*/ 319 w 341"/>
                <a:gd name="T71" fmla="*/ 0 h 570"/>
                <a:gd name="T72" fmla="*/ 317 w 341"/>
                <a:gd name="T73" fmla="*/ 6 h 570"/>
                <a:gd name="T74" fmla="*/ 321 w 341"/>
                <a:gd name="T75" fmla="*/ 8 h 570"/>
                <a:gd name="T76" fmla="*/ 323 w 341"/>
                <a:gd name="T77" fmla="*/ 1 h 570"/>
                <a:gd name="T78" fmla="*/ 319 w 341"/>
                <a:gd name="T7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1" h="570">
                  <a:moveTo>
                    <a:pt x="54" y="217"/>
                  </a:moveTo>
                  <a:cubicBezTo>
                    <a:pt x="53" y="218"/>
                    <a:pt x="51" y="219"/>
                    <a:pt x="50" y="219"/>
                  </a:cubicBezTo>
                  <a:cubicBezTo>
                    <a:pt x="257" y="570"/>
                    <a:pt x="257" y="570"/>
                    <a:pt x="257" y="570"/>
                  </a:cubicBezTo>
                  <a:cubicBezTo>
                    <a:pt x="262" y="570"/>
                    <a:pt x="262" y="570"/>
                    <a:pt x="262" y="570"/>
                  </a:cubicBezTo>
                  <a:cubicBezTo>
                    <a:pt x="54" y="217"/>
                    <a:pt x="54" y="217"/>
                    <a:pt x="54" y="217"/>
                  </a:cubicBezTo>
                  <a:moveTo>
                    <a:pt x="39" y="192"/>
                  </a:moveTo>
                  <a:cubicBezTo>
                    <a:pt x="38" y="193"/>
                    <a:pt x="37" y="194"/>
                    <a:pt x="35" y="194"/>
                  </a:cubicBezTo>
                  <a:cubicBezTo>
                    <a:pt x="42" y="206"/>
                    <a:pt x="42" y="206"/>
                    <a:pt x="42" y="206"/>
                  </a:cubicBezTo>
                  <a:cubicBezTo>
                    <a:pt x="43" y="205"/>
                    <a:pt x="45" y="205"/>
                    <a:pt x="46" y="204"/>
                  </a:cubicBezTo>
                  <a:cubicBezTo>
                    <a:pt x="39" y="192"/>
                    <a:pt x="39" y="192"/>
                    <a:pt x="39" y="192"/>
                  </a:cubicBezTo>
                  <a:moveTo>
                    <a:pt x="3" y="132"/>
                  </a:moveTo>
                  <a:cubicBezTo>
                    <a:pt x="2" y="133"/>
                    <a:pt x="1" y="133"/>
                    <a:pt x="0" y="134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8" y="145"/>
                    <a:pt x="9" y="144"/>
                    <a:pt x="10" y="144"/>
                  </a:cubicBezTo>
                  <a:cubicBezTo>
                    <a:pt x="3" y="132"/>
                    <a:pt x="3" y="132"/>
                    <a:pt x="3" y="132"/>
                  </a:cubicBezTo>
                  <a:moveTo>
                    <a:pt x="318" y="50"/>
                  </a:moveTo>
                  <a:cubicBezTo>
                    <a:pt x="317" y="50"/>
                    <a:pt x="316" y="50"/>
                    <a:pt x="315" y="50"/>
                  </a:cubicBezTo>
                  <a:cubicBezTo>
                    <a:pt x="315" y="50"/>
                    <a:pt x="315" y="50"/>
                    <a:pt x="315" y="50"/>
                  </a:cubicBezTo>
                  <a:cubicBezTo>
                    <a:pt x="314" y="50"/>
                    <a:pt x="314" y="50"/>
                    <a:pt x="314" y="50"/>
                  </a:cubicBezTo>
                  <a:cubicBezTo>
                    <a:pt x="323" y="258"/>
                    <a:pt x="323" y="258"/>
                    <a:pt x="323" y="258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37" y="570"/>
                    <a:pt x="337" y="570"/>
                    <a:pt x="337" y="570"/>
                  </a:cubicBezTo>
                  <a:cubicBezTo>
                    <a:pt x="341" y="570"/>
                    <a:pt x="341" y="570"/>
                    <a:pt x="341" y="570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7" y="259"/>
                    <a:pt x="327" y="259"/>
                    <a:pt x="327" y="259"/>
                  </a:cubicBezTo>
                  <a:cubicBezTo>
                    <a:pt x="318" y="50"/>
                    <a:pt x="318" y="50"/>
                    <a:pt x="318" y="50"/>
                  </a:cubicBezTo>
                  <a:moveTo>
                    <a:pt x="317" y="35"/>
                  </a:moveTo>
                  <a:cubicBezTo>
                    <a:pt x="317" y="35"/>
                    <a:pt x="316" y="35"/>
                    <a:pt x="315" y="35"/>
                  </a:cubicBezTo>
                  <a:cubicBezTo>
                    <a:pt x="315" y="35"/>
                    <a:pt x="315" y="35"/>
                    <a:pt x="315" y="35"/>
                  </a:cubicBezTo>
                  <a:cubicBezTo>
                    <a:pt x="314" y="35"/>
                    <a:pt x="313" y="35"/>
                    <a:pt x="313" y="35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4" y="42"/>
                    <a:pt x="314" y="42"/>
                    <a:pt x="315" y="42"/>
                  </a:cubicBezTo>
                  <a:cubicBezTo>
                    <a:pt x="315" y="42"/>
                    <a:pt x="315" y="42"/>
                    <a:pt x="315" y="42"/>
                  </a:cubicBezTo>
                  <a:cubicBezTo>
                    <a:pt x="316" y="42"/>
                    <a:pt x="317" y="42"/>
                    <a:pt x="318" y="42"/>
                  </a:cubicBezTo>
                  <a:cubicBezTo>
                    <a:pt x="317" y="35"/>
                    <a:pt x="317" y="35"/>
                    <a:pt x="317" y="35"/>
                  </a:cubicBezTo>
                  <a:moveTo>
                    <a:pt x="319" y="0"/>
                  </a:moveTo>
                  <a:cubicBezTo>
                    <a:pt x="317" y="6"/>
                    <a:pt x="317" y="6"/>
                    <a:pt x="317" y="6"/>
                  </a:cubicBezTo>
                  <a:cubicBezTo>
                    <a:pt x="318" y="7"/>
                    <a:pt x="320" y="7"/>
                    <a:pt x="321" y="8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22" y="0"/>
                    <a:pt x="321" y="0"/>
                    <a:pt x="3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20252"/>
            <p:cNvSpPr>
              <a:spLocks/>
            </p:cNvSpPr>
            <p:nvPr/>
          </p:nvSpPr>
          <p:spPr bwMode="auto">
            <a:xfrm>
              <a:off x="4294132" y="6280152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0253"/>
            <p:cNvSpPr>
              <a:spLocks/>
            </p:cNvSpPr>
            <p:nvPr/>
          </p:nvSpPr>
          <p:spPr bwMode="auto">
            <a:xfrm>
              <a:off x="4762370" y="6016685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0254"/>
            <p:cNvSpPr>
              <a:spLocks/>
            </p:cNvSpPr>
            <p:nvPr/>
          </p:nvSpPr>
          <p:spPr bwMode="auto">
            <a:xfrm>
              <a:off x="5434044" y="6460910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0256"/>
            <p:cNvSpPr>
              <a:spLocks/>
            </p:cNvSpPr>
            <p:nvPr/>
          </p:nvSpPr>
          <p:spPr bwMode="auto">
            <a:xfrm>
              <a:off x="4830405" y="6869116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20257"/>
            <p:cNvSpPr>
              <a:spLocks/>
            </p:cNvSpPr>
            <p:nvPr/>
          </p:nvSpPr>
          <p:spPr bwMode="auto">
            <a:xfrm>
              <a:off x="5660826" y="6571633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20258"/>
            <p:cNvSpPr>
              <a:spLocks/>
            </p:cNvSpPr>
            <p:nvPr/>
          </p:nvSpPr>
          <p:spPr bwMode="auto">
            <a:xfrm>
              <a:off x="6135734" y="6294159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20259"/>
            <p:cNvSpPr>
              <a:spLocks/>
            </p:cNvSpPr>
            <p:nvPr/>
          </p:nvSpPr>
          <p:spPr bwMode="auto">
            <a:xfrm>
              <a:off x="6909460" y="7374038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20260"/>
            <p:cNvSpPr>
              <a:spLocks/>
            </p:cNvSpPr>
            <p:nvPr/>
          </p:nvSpPr>
          <p:spPr bwMode="auto">
            <a:xfrm>
              <a:off x="6668004" y="6199445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20262"/>
            <p:cNvSpPr>
              <a:spLocks/>
            </p:cNvSpPr>
            <p:nvPr/>
          </p:nvSpPr>
          <p:spPr bwMode="auto">
            <a:xfrm>
              <a:off x="7177596" y="6117403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20263"/>
            <p:cNvSpPr>
              <a:spLocks/>
            </p:cNvSpPr>
            <p:nvPr/>
          </p:nvSpPr>
          <p:spPr bwMode="auto">
            <a:xfrm>
              <a:off x="7429724" y="6849106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20293"/>
            <p:cNvSpPr>
              <a:spLocks noEditPoints="1"/>
            </p:cNvSpPr>
            <p:nvPr/>
          </p:nvSpPr>
          <p:spPr bwMode="auto">
            <a:xfrm>
              <a:off x="5870933" y="5794573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20294"/>
            <p:cNvSpPr>
              <a:spLocks/>
            </p:cNvSpPr>
            <p:nvPr/>
          </p:nvSpPr>
          <p:spPr bwMode="auto">
            <a:xfrm>
              <a:off x="7021516" y="6572967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20295"/>
            <p:cNvSpPr>
              <a:spLocks noEditPoints="1"/>
            </p:cNvSpPr>
            <p:nvPr/>
          </p:nvSpPr>
          <p:spPr bwMode="auto">
            <a:xfrm>
              <a:off x="6980162" y="6532279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20296"/>
            <p:cNvSpPr>
              <a:spLocks/>
            </p:cNvSpPr>
            <p:nvPr/>
          </p:nvSpPr>
          <p:spPr bwMode="auto">
            <a:xfrm>
              <a:off x="7349016" y="7680860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20297"/>
            <p:cNvSpPr>
              <a:spLocks noEditPoints="1"/>
            </p:cNvSpPr>
            <p:nvPr/>
          </p:nvSpPr>
          <p:spPr bwMode="auto">
            <a:xfrm>
              <a:off x="7308329" y="7640172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0298"/>
            <p:cNvSpPr>
              <a:spLocks/>
            </p:cNvSpPr>
            <p:nvPr/>
          </p:nvSpPr>
          <p:spPr bwMode="auto">
            <a:xfrm>
              <a:off x="6920132" y="6168095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0299"/>
            <p:cNvSpPr>
              <a:spLocks noEditPoints="1"/>
            </p:cNvSpPr>
            <p:nvPr/>
          </p:nvSpPr>
          <p:spPr bwMode="auto">
            <a:xfrm>
              <a:off x="6892118" y="6139414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0306"/>
            <p:cNvSpPr>
              <a:spLocks/>
            </p:cNvSpPr>
            <p:nvPr/>
          </p:nvSpPr>
          <p:spPr bwMode="auto">
            <a:xfrm>
              <a:off x="6452561" y="6888459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0307"/>
            <p:cNvSpPr>
              <a:spLocks noEditPoints="1"/>
            </p:cNvSpPr>
            <p:nvPr/>
          </p:nvSpPr>
          <p:spPr bwMode="auto">
            <a:xfrm>
              <a:off x="6428549" y="6864447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0308"/>
            <p:cNvSpPr>
              <a:spLocks/>
            </p:cNvSpPr>
            <p:nvPr/>
          </p:nvSpPr>
          <p:spPr bwMode="auto">
            <a:xfrm>
              <a:off x="5969649" y="7101233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0309"/>
            <p:cNvSpPr>
              <a:spLocks noEditPoints="1"/>
            </p:cNvSpPr>
            <p:nvPr/>
          </p:nvSpPr>
          <p:spPr bwMode="auto">
            <a:xfrm>
              <a:off x="5924293" y="7055210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0310"/>
            <p:cNvSpPr>
              <a:spLocks/>
            </p:cNvSpPr>
            <p:nvPr/>
          </p:nvSpPr>
          <p:spPr bwMode="auto">
            <a:xfrm>
              <a:off x="4789050" y="6354190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0312"/>
            <p:cNvSpPr>
              <a:spLocks noEditPoints="1"/>
            </p:cNvSpPr>
            <p:nvPr/>
          </p:nvSpPr>
          <p:spPr bwMode="auto">
            <a:xfrm>
              <a:off x="4748355" y="6312835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20313"/>
            <p:cNvSpPr>
              <a:spLocks/>
            </p:cNvSpPr>
            <p:nvPr/>
          </p:nvSpPr>
          <p:spPr bwMode="auto">
            <a:xfrm>
              <a:off x="4494894" y="7487428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20314"/>
            <p:cNvSpPr>
              <a:spLocks noEditPoints="1"/>
            </p:cNvSpPr>
            <p:nvPr/>
          </p:nvSpPr>
          <p:spPr bwMode="auto">
            <a:xfrm>
              <a:off x="4439532" y="7430732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20315"/>
            <p:cNvSpPr>
              <a:spLocks/>
            </p:cNvSpPr>
            <p:nvPr/>
          </p:nvSpPr>
          <p:spPr bwMode="auto">
            <a:xfrm>
              <a:off x="5096531" y="6418888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20316"/>
            <p:cNvSpPr>
              <a:spLocks noEditPoints="1"/>
            </p:cNvSpPr>
            <p:nvPr/>
          </p:nvSpPr>
          <p:spPr bwMode="auto">
            <a:xfrm>
              <a:off x="5074520" y="6394876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20317"/>
            <p:cNvSpPr>
              <a:spLocks/>
            </p:cNvSpPr>
            <p:nvPr/>
          </p:nvSpPr>
          <p:spPr bwMode="auto">
            <a:xfrm>
              <a:off x="5359997" y="7432066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20318"/>
            <p:cNvSpPr>
              <a:spLocks noEditPoints="1"/>
            </p:cNvSpPr>
            <p:nvPr/>
          </p:nvSpPr>
          <p:spPr bwMode="auto">
            <a:xfrm>
              <a:off x="5328648" y="7400717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20423"/>
            <p:cNvSpPr>
              <a:spLocks/>
            </p:cNvSpPr>
            <p:nvPr/>
          </p:nvSpPr>
          <p:spPr bwMode="auto">
            <a:xfrm>
              <a:off x="5276622" y="6064042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20541"/>
            <p:cNvSpPr>
              <a:spLocks/>
            </p:cNvSpPr>
            <p:nvPr/>
          </p:nvSpPr>
          <p:spPr bwMode="auto">
            <a:xfrm>
              <a:off x="6887440" y="5926641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0648"/>
            <p:cNvSpPr>
              <a:spLocks/>
            </p:cNvSpPr>
            <p:nvPr/>
          </p:nvSpPr>
          <p:spPr bwMode="auto">
            <a:xfrm>
              <a:off x="5875595" y="6842437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20655"/>
            <p:cNvSpPr>
              <a:spLocks/>
            </p:cNvSpPr>
            <p:nvPr/>
          </p:nvSpPr>
          <p:spPr bwMode="auto">
            <a:xfrm>
              <a:off x="5914948" y="7064549"/>
              <a:ext cx="964488" cy="961820"/>
            </a:xfrm>
            <a:custGeom>
              <a:avLst/>
              <a:gdLst>
                <a:gd name="T0" fmla="*/ 775 w 1446"/>
                <a:gd name="T1" fmla="*/ 293 h 1442"/>
                <a:gd name="T2" fmla="*/ 777 w 1446"/>
                <a:gd name="T3" fmla="*/ 293 h 1442"/>
                <a:gd name="T4" fmla="*/ 1446 w 1446"/>
                <a:gd name="T5" fmla="*/ 844 h 1442"/>
                <a:gd name="T6" fmla="*/ 1441 w 1446"/>
                <a:gd name="T7" fmla="*/ 849 h 1442"/>
                <a:gd name="T8" fmla="*/ 848 w 1446"/>
                <a:gd name="T9" fmla="*/ 1442 h 1442"/>
                <a:gd name="T10" fmla="*/ 841 w 1446"/>
                <a:gd name="T11" fmla="*/ 1433 h 1442"/>
                <a:gd name="T12" fmla="*/ 1429 w 1446"/>
                <a:gd name="T13" fmla="*/ 846 h 1442"/>
                <a:gd name="T14" fmla="*/ 770 w 1446"/>
                <a:gd name="T15" fmla="*/ 303 h 1442"/>
                <a:gd name="T16" fmla="*/ 0 w 1446"/>
                <a:gd name="T17" fmla="*/ 10 h 1442"/>
                <a:gd name="T18" fmla="*/ 4 w 1446"/>
                <a:gd name="T19" fmla="*/ 0 h 1442"/>
                <a:gd name="T20" fmla="*/ 775 w 1446"/>
                <a:gd name="T21" fmla="*/ 293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6" h="1442">
                  <a:moveTo>
                    <a:pt x="775" y="293"/>
                  </a:moveTo>
                  <a:lnTo>
                    <a:pt x="777" y="293"/>
                  </a:lnTo>
                  <a:lnTo>
                    <a:pt x="1446" y="844"/>
                  </a:lnTo>
                  <a:lnTo>
                    <a:pt x="1441" y="849"/>
                  </a:lnTo>
                  <a:lnTo>
                    <a:pt x="848" y="1442"/>
                  </a:lnTo>
                  <a:lnTo>
                    <a:pt x="841" y="1433"/>
                  </a:lnTo>
                  <a:lnTo>
                    <a:pt x="1429" y="846"/>
                  </a:lnTo>
                  <a:lnTo>
                    <a:pt x="770" y="303"/>
                  </a:lnTo>
                  <a:lnTo>
                    <a:pt x="0" y="10"/>
                  </a:lnTo>
                  <a:lnTo>
                    <a:pt x="4" y="0"/>
                  </a:lnTo>
                  <a:lnTo>
                    <a:pt x="775" y="29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20676"/>
            <p:cNvSpPr>
              <a:spLocks/>
            </p:cNvSpPr>
            <p:nvPr/>
          </p:nvSpPr>
          <p:spPr bwMode="auto">
            <a:xfrm>
              <a:off x="4289459" y="7933656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20677"/>
            <p:cNvSpPr>
              <a:spLocks/>
            </p:cNvSpPr>
            <p:nvPr/>
          </p:nvSpPr>
          <p:spPr bwMode="auto">
            <a:xfrm>
              <a:off x="4863082" y="7918982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20679"/>
            <p:cNvSpPr>
              <a:spLocks/>
            </p:cNvSpPr>
            <p:nvPr/>
          </p:nvSpPr>
          <p:spPr bwMode="auto">
            <a:xfrm>
              <a:off x="5438707" y="8095737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20680"/>
            <p:cNvSpPr>
              <a:spLocks/>
            </p:cNvSpPr>
            <p:nvPr/>
          </p:nvSpPr>
          <p:spPr bwMode="auto">
            <a:xfrm>
              <a:off x="8316157" y="6631664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20681"/>
            <p:cNvSpPr>
              <a:spLocks/>
            </p:cNvSpPr>
            <p:nvPr/>
          </p:nvSpPr>
          <p:spPr bwMode="auto">
            <a:xfrm>
              <a:off x="5969642" y="8278497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20683"/>
            <p:cNvSpPr>
              <a:spLocks/>
            </p:cNvSpPr>
            <p:nvPr/>
          </p:nvSpPr>
          <p:spPr bwMode="auto">
            <a:xfrm>
              <a:off x="6377849" y="7209956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20684"/>
            <p:cNvSpPr>
              <a:spLocks/>
            </p:cNvSpPr>
            <p:nvPr/>
          </p:nvSpPr>
          <p:spPr bwMode="auto">
            <a:xfrm>
              <a:off x="6343165" y="6784408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20709"/>
            <p:cNvSpPr>
              <a:spLocks/>
            </p:cNvSpPr>
            <p:nvPr/>
          </p:nvSpPr>
          <p:spPr bwMode="auto">
            <a:xfrm>
              <a:off x="4901102" y="7359365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20710"/>
            <p:cNvSpPr>
              <a:spLocks noEditPoints="1"/>
            </p:cNvSpPr>
            <p:nvPr/>
          </p:nvSpPr>
          <p:spPr bwMode="auto">
            <a:xfrm>
              <a:off x="4852410" y="7309340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20716"/>
            <p:cNvSpPr>
              <a:spLocks/>
            </p:cNvSpPr>
            <p:nvPr/>
          </p:nvSpPr>
          <p:spPr bwMode="auto">
            <a:xfrm>
              <a:off x="5703504" y="8193117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20717"/>
            <p:cNvSpPr>
              <a:spLocks noEditPoints="1"/>
            </p:cNvSpPr>
            <p:nvPr/>
          </p:nvSpPr>
          <p:spPr bwMode="auto">
            <a:xfrm>
              <a:off x="5668820" y="8158433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20718"/>
            <p:cNvSpPr>
              <a:spLocks/>
            </p:cNvSpPr>
            <p:nvPr/>
          </p:nvSpPr>
          <p:spPr bwMode="auto">
            <a:xfrm>
              <a:off x="5880260" y="7033198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20719"/>
            <p:cNvSpPr>
              <a:spLocks noEditPoints="1"/>
            </p:cNvSpPr>
            <p:nvPr/>
          </p:nvSpPr>
          <p:spPr bwMode="auto">
            <a:xfrm>
              <a:off x="5843575" y="6997180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20720"/>
            <p:cNvSpPr>
              <a:spLocks/>
            </p:cNvSpPr>
            <p:nvPr/>
          </p:nvSpPr>
          <p:spPr bwMode="auto">
            <a:xfrm>
              <a:off x="6887435" y="6908468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20721"/>
            <p:cNvSpPr>
              <a:spLocks noEditPoints="1"/>
            </p:cNvSpPr>
            <p:nvPr/>
          </p:nvSpPr>
          <p:spPr bwMode="auto">
            <a:xfrm>
              <a:off x="6850750" y="6871116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20722"/>
            <p:cNvSpPr>
              <a:spLocks/>
            </p:cNvSpPr>
            <p:nvPr/>
          </p:nvSpPr>
          <p:spPr bwMode="auto">
            <a:xfrm>
              <a:off x="6431872" y="7977675"/>
              <a:ext cx="92714" cy="92714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20723"/>
            <p:cNvSpPr>
              <a:spLocks noEditPoints="1"/>
            </p:cNvSpPr>
            <p:nvPr/>
          </p:nvSpPr>
          <p:spPr bwMode="auto">
            <a:xfrm>
              <a:off x="6383181" y="7928317"/>
              <a:ext cx="188762" cy="189429"/>
            </a:xfrm>
            <a:custGeom>
              <a:avLst/>
              <a:gdLst>
                <a:gd name="T0" fmla="*/ 36 w 120"/>
                <a:gd name="T1" fmla="*/ 107 h 120"/>
                <a:gd name="T2" fmla="*/ 14 w 120"/>
                <a:gd name="T3" fmla="*/ 36 h 120"/>
                <a:gd name="T4" fmla="*/ 84 w 120"/>
                <a:gd name="T5" fmla="*/ 13 h 120"/>
                <a:gd name="T6" fmla="*/ 107 w 120"/>
                <a:gd name="T7" fmla="*/ 84 h 120"/>
                <a:gd name="T8" fmla="*/ 36 w 120"/>
                <a:gd name="T9" fmla="*/ 107 h 120"/>
                <a:gd name="T10" fmla="*/ 78 w 120"/>
                <a:gd name="T11" fmla="*/ 26 h 120"/>
                <a:gd name="T12" fmla="*/ 26 w 120"/>
                <a:gd name="T13" fmla="*/ 43 h 120"/>
                <a:gd name="T14" fmla="*/ 43 w 120"/>
                <a:gd name="T15" fmla="*/ 94 h 120"/>
                <a:gd name="T16" fmla="*/ 94 w 120"/>
                <a:gd name="T17" fmla="*/ 78 h 120"/>
                <a:gd name="T18" fmla="*/ 78 w 120"/>
                <a:gd name="T19" fmla="*/ 2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36" y="107"/>
                  </a:moveTo>
                  <a:cubicBezTo>
                    <a:pt x="10" y="94"/>
                    <a:pt x="0" y="62"/>
                    <a:pt x="14" y="36"/>
                  </a:cubicBezTo>
                  <a:cubicBezTo>
                    <a:pt x="27" y="10"/>
                    <a:pt x="58" y="0"/>
                    <a:pt x="84" y="13"/>
                  </a:cubicBezTo>
                  <a:cubicBezTo>
                    <a:pt x="110" y="27"/>
                    <a:pt x="120" y="58"/>
                    <a:pt x="107" y="84"/>
                  </a:cubicBezTo>
                  <a:cubicBezTo>
                    <a:pt x="94" y="110"/>
                    <a:pt x="62" y="120"/>
                    <a:pt x="36" y="107"/>
                  </a:cubicBezTo>
                  <a:close/>
                  <a:moveTo>
                    <a:pt x="78" y="26"/>
                  </a:moveTo>
                  <a:cubicBezTo>
                    <a:pt x="59" y="16"/>
                    <a:pt x="36" y="24"/>
                    <a:pt x="26" y="43"/>
                  </a:cubicBezTo>
                  <a:cubicBezTo>
                    <a:pt x="16" y="61"/>
                    <a:pt x="24" y="85"/>
                    <a:pt x="43" y="94"/>
                  </a:cubicBezTo>
                  <a:cubicBezTo>
                    <a:pt x="61" y="104"/>
                    <a:pt x="85" y="97"/>
                    <a:pt x="94" y="78"/>
                  </a:cubicBezTo>
                  <a:cubicBezTo>
                    <a:pt x="104" y="59"/>
                    <a:pt x="97" y="36"/>
                    <a:pt x="78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20724"/>
            <p:cNvSpPr>
              <a:spLocks/>
            </p:cNvSpPr>
            <p:nvPr/>
          </p:nvSpPr>
          <p:spPr bwMode="auto">
            <a:xfrm>
              <a:off x="4890427" y="8639342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164" name="直接连接符 226"/>
            <p:cNvCxnSpPr>
              <a:stCxn id="107" idx="2"/>
              <a:endCxn id="143" idx="0"/>
            </p:cNvCxnSpPr>
            <p:nvPr/>
          </p:nvCxnSpPr>
          <p:spPr>
            <a:xfrm flipV="1">
              <a:off x="6668004" y="5972466"/>
              <a:ext cx="232014" cy="135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227"/>
            <p:cNvCxnSpPr>
              <a:stCxn id="121" idx="2"/>
              <a:endCxn id="143" idx="2"/>
            </p:cNvCxnSpPr>
            <p:nvPr/>
          </p:nvCxnSpPr>
          <p:spPr>
            <a:xfrm flipH="1" flipV="1">
              <a:off x="7008501" y="6013550"/>
              <a:ext cx="184860" cy="10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Freeform 20292"/>
            <p:cNvSpPr>
              <a:spLocks/>
            </p:cNvSpPr>
            <p:nvPr/>
          </p:nvSpPr>
          <p:spPr bwMode="auto">
            <a:xfrm>
              <a:off x="5911620" y="5835260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7" name="组合 5"/>
          <p:cNvGrpSpPr/>
          <p:nvPr/>
        </p:nvGrpSpPr>
        <p:grpSpPr>
          <a:xfrm>
            <a:off x="4289459" y="-1270835"/>
            <a:ext cx="3627178" cy="2955492"/>
            <a:chOff x="4289459" y="-1270835"/>
            <a:chExt cx="3627178" cy="2955492"/>
          </a:xfrm>
        </p:grpSpPr>
        <p:sp>
          <p:nvSpPr>
            <p:cNvPr id="168" name="Freeform 20113"/>
            <p:cNvSpPr>
              <a:spLocks noEditPoints="1"/>
            </p:cNvSpPr>
            <p:nvPr/>
          </p:nvSpPr>
          <p:spPr bwMode="auto">
            <a:xfrm>
              <a:off x="6932805" y="-855958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20173"/>
            <p:cNvSpPr>
              <a:spLocks/>
            </p:cNvSpPr>
            <p:nvPr/>
          </p:nvSpPr>
          <p:spPr bwMode="auto">
            <a:xfrm>
              <a:off x="4442874" y="1081020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20175"/>
            <p:cNvSpPr>
              <a:spLocks noEditPoints="1"/>
            </p:cNvSpPr>
            <p:nvPr/>
          </p:nvSpPr>
          <p:spPr bwMode="auto">
            <a:xfrm>
              <a:off x="4328817" y="-677869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20176"/>
            <p:cNvSpPr>
              <a:spLocks noEditPoints="1"/>
            </p:cNvSpPr>
            <p:nvPr/>
          </p:nvSpPr>
          <p:spPr bwMode="auto">
            <a:xfrm>
              <a:off x="4352829" y="-950673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20177"/>
            <p:cNvSpPr>
              <a:spLocks noEditPoints="1"/>
            </p:cNvSpPr>
            <p:nvPr/>
          </p:nvSpPr>
          <p:spPr bwMode="auto">
            <a:xfrm>
              <a:off x="4813062" y="-939334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20178"/>
            <p:cNvSpPr>
              <a:spLocks/>
            </p:cNvSpPr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20179"/>
            <p:cNvSpPr>
              <a:spLocks/>
            </p:cNvSpPr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20180"/>
            <p:cNvSpPr>
              <a:spLocks noEditPoints="1"/>
            </p:cNvSpPr>
            <p:nvPr/>
          </p:nvSpPr>
          <p:spPr bwMode="auto">
            <a:xfrm>
              <a:off x="4622299" y="-42881"/>
              <a:ext cx="302820" cy="809075"/>
            </a:xfrm>
            <a:custGeom>
              <a:avLst/>
              <a:gdLst>
                <a:gd name="T0" fmla="*/ 3 w 192"/>
                <a:gd name="T1" fmla="*/ 413 h 513"/>
                <a:gd name="T2" fmla="*/ 0 w 192"/>
                <a:gd name="T3" fmla="*/ 416 h 513"/>
                <a:gd name="T4" fmla="*/ 89 w 192"/>
                <a:gd name="T5" fmla="*/ 513 h 513"/>
                <a:gd name="T6" fmla="*/ 95 w 192"/>
                <a:gd name="T7" fmla="*/ 513 h 513"/>
                <a:gd name="T8" fmla="*/ 3 w 192"/>
                <a:gd name="T9" fmla="*/ 413 h 513"/>
                <a:gd name="T10" fmla="*/ 167 w 192"/>
                <a:gd name="T11" fmla="*/ 0 h 513"/>
                <a:gd name="T12" fmla="*/ 164 w 192"/>
                <a:gd name="T13" fmla="*/ 0 h 513"/>
                <a:gd name="T14" fmla="*/ 163 w 192"/>
                <a:gd name="T15" fmla="*/ 0 h 513"/>
                <a:gd name="T16" fmla="*/ 163 w 192"/>
                <a:gd name="T17" fmla="*/ 0 h 513"/>
                <a:gd name="T18" fmla="*/ 188 w 192"/>
                <a:gd name="T19" fmla="*/ 513 h 513"/>
                <a:gd name="T20" fmla="*/ 192 w 192"/>
                <a:gd name="T21" fmla="*/ 513 h 513"/>
                <a:gd name="T22" fmla="*/ 167 w 192"/>
                <a:gd name="T2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513">
                  <a:moveTo>
                    <a:pt x="3" y="413"/>
                  </a:moveTo>
                  <a:cubicBezTo>
                    <a:pt x="2" y="414"/>
                    <a:pt x="1" y="415"/>
                    <a:pt x="0" y="416"/>
                  </a:cubicBezTo>
                  <a:cubicBezTo>
                    <a:pt x="89" y="513"/>
                    <a:pt x="89" y="513"/>
                    <a:pt x="89" y="513"/>
                  </a:cubicBezTo>
                  <a:cubicBezTo>
                    <a:pt x="95" y="513"/>
                    <a:pt x="95" y="513"/>
                    <a:pt x="95" y="513"/>
                  </a:cubicBezTo>
                  <a:cubicBezTo>
                    <a:pt x="3" y="413"/>
                    <a:pt x="3" y="413"/>
                    <a:pt x="3" y="413"/>
                  </a:cubicBezTo>
                  <a:moveTo>
                    <a:pt x="167" y="0"/>
                  </a:moveTo>
                  <a:cubicBezTo>
                    <a:pt x="166" y="0"/>
                    <a:pt x="165" y="0"/>
                    <a:pt x="164" y="0"/>
                  </a:cubicBezTo>
                  <a:cubicBezTo>
                    <a:pt x="164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88" y="513"/>
                    <a:pt x="188" y="513"/>
                    <a:pt x="188" y="513"/>
                  </a:cubicBezTo>
                  <a:cubicBezTo>
                    <a:pt x="192" y="513"/>
                    <a:pt x="192" y="513"/>
                    <a:pt x="192" y="513"/>
                  </a:cubicBezTo>
                  <a:cubicBezTo>
                    <a:pt x="167" y="0"/>
                    <a:pt x="167" y="0"/>
                    <a:pt x="16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0181"/>
            <p:cNvSpPr>
              <a:spLocks/>
            </p:cNvSpPr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20182"/>
            <p:cNvSpPr>
              <a:spLocks/>
            </p:cNvSpPr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20183"/>
            <p:cNvSpPr>
              <a:spLocks noEditPoints="1"/>
            </p:cNvSpPr>
            <p:nvPr/>
          </p:nvSpPr>
          <p:spPr bwMode="auto">
            <a:xfrm>
              <a:off x="4584280" y="-600496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20184"/>
            <p:cNvSpPr>
              <a:spLocks/>
            </p:cNvSpPr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20185"/>
            <p:cNvSpPr>
              <a:spLocks/>
            </p:cNvSpPr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20186"/>
            <p:cNvSpPr>
              <a:spLocks noEditPoints="1"/>
            </p:cNvSpPr>
            <p:nvPr/>
          </p:nvSpPr>
          <p:spPr bwMode="auto">
            <a:xfrm>
              <a:off x="5090536" y="471378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20187"/>
            <p:cNvSpPr>
              <a:spLocks noEditPoints="1"/>
            </p:cNvSpPr>
            <p:nvPr/>
          </p:nvSpPr>
          <p:spPr bwMode="auto">
            <a:xfrm>
              <a:off x="5912954" y="-1124094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20188"/>
            <p:cNvSpPr>
              <a:spLocks/>
            </p:cNvSpPr>
            <p:nvPr/>
          </p:nvSpPr>
          <p:spPr bwMode="auto">
            <a:xfrm>
              <a:off x="6668004" y="-795928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20189"/>
            <p:cNvSpPr>
              <a:spLocks noEditPoints="1"/>
            </p:cNvSpPr>
            <p:nvPr/>
          </p:nvSpPr>
          <p:spPr bwMode="auto">
            <a:xfrm>
              <a:off x="4912446" y="-1106752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20190"/>
            <p:cNvSpPr>
              <a:spLocks noEditPoints="1"/>
            </p:cNvSpPr>
            <p:nvPr/>
          </p:nvSpPr>
          <p:spPr bwMode="auto">
            <a:xfrm>
              <a:off x="5556773" y="-1103417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20191"/>
            <p:cNvSpPr>
              <a:spLocks/>
            </p:cNvSpPr>
            <p:nvPr/>
          </p:nvSpPr>
          <p:spPr bwMode="auto">
            <a:xfrm>
              <a:off x="6668004" y="-769248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20192"/>
            <p:cNvSpPr>
              <a:spLocks/>
            </p:cNvSpPr>
            <p:nvPr/>
          </p:nvSpPr>
          <p:spPr bwMode="auto">
            <a:xfrm>
              <a:off x="6253793" y="-769248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20193"/>
            <p:cNvSpPr>
              <a:spLocks/>
            </p:cNvSpPr>
            <p:nvPr/>
          </p:nvSpPr>
          <p:spPr bwMode="auto">
            <a:xfrm>
              <a:off x="6668004" y="-737899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20194"/>
            <p:cNvSpPr>
              <a:spLocks noEditPoints="1"/>
            </p:cNvSpPr>
            <p:nvPr/>
          </p:nvSpPr>
          <p:spPr bwMode="auto">
            <a:xfrm>
              <a:off x="5398026" y="-652523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20196"/>
            <p:cNvSpPr>
              <a:spLocks/>
            </p:cNvSpPr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20197"/>
            <p:cNvSpPr>
              <a:spLocks/>
            </p:cNvSpPr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20198"/>
            <p:cNvSpPr>
              <a:spLocks noEditPoints="1"/>
            </p:cNvSpPr>
            <p:nvPr/>
          </p:nvSpPr>
          <p:spPr bwMode="auto">
            <a:xfrm>
              <a:off x="4500904" y="633460"/>
              <a:ext cx="1550787" cy="132734"/>
            </a:xfrm>
            <a:custGeom>
              <a:avLst/>
              <a:gdLst>
                <a:gd name="T0" fmla="*/ 15 w 984"/>
                <a:gd name="T1" fmla="*/ 3 h 84"/>
                <a:gd name="T2" fmla="*/ 0 w 984"/>
                <a:gd name="T3" fmla="*/ 84 h 84"/>
                <a:gd name="T4" fmla="*/ 4 w 984"/>
                <a:gd name="T5" fmla="*/ 84 h 84"/>
                <a:gd name="T6" fmla="*/ 20 w 984"/>
                <a:gd name="T7" fmla="*/ 4 h 84"/>
                <a:gd name="T8" fmla="*/ 15 w 984"/>
                <a:gd name="T9" fmla="*/ 3 h 84"/>
                <a:gd name="T10" fmla="*/ 811 w 984"/>
                <a:gd name="T11" fmla="*/ 0 h 84"/>
                <a:gd name="T12" fmla="*/ 809 w 984"/>
                <a:gd name="T13" fmla="*/ 4 h 84"/>
                <a:gd name="T14" fmla="*/ 974 w 984"/>
                <a:gd name="T15" fmla="*/ 84 h 84"/>
                <a:gd name="T16" fmla="*/ 984 w 984"/>
                <a:gd name="T17" fmla="*/ 84 h 84"/>
                <a:gd name="T18" fmla="*/ 811 w 984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4" h="84">
                  <a:moveTo>
                    <a:pt x="15" y="3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7" y="3"/>
                    <a:pt x="15" y="3"/>
                  </a:cubicBezTo>
                  <a:moveTo>
                    <a:pt x="811" y="0"/>
                  </a:moveTo>
                  <a:cubicBezTo>
                    <a:pt x="809" y="4"/>
                    <a:pt x="809" y="4"/>
                    <a:pt x="809" y="4"/>
                  </a:cubicBezTo>
                  <a:cubicBezTo>
                    <a:pt x="974" y="84"/>
                    <a:pt x="974" y="84"/>
                    <a:pt x="974" y="84"/>
                  </a:cubicBezTo>
                  <a:cubicBezTo>
                    <a:pt x="984" y="84"/>
                    <a:pt x="984" y="84"/>
                    <a:pt x="984" y="84"/>
                  </a:cubicBezTo>
                  <a:cubicBezTo>
                    <a:pt x="811" y="0"/>
                    <a:pt x="811" y="0"/>
                    <a:pt x="81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20199"/>
            <p:cNvSpPr>
              <a:spLocks/>
            </p:cNvSpPr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20200"/>
            <p:cNvSpPr>
              <a:spLocks/>
            </p:cNvSpPr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20201"/>
            <p:cNvSpPr>
              <a:spLocks noEditPoints="1"/>
            </p:cNvSpPr>
            <p:nvPr/>
          </p:nvSpPr>
          <p:spPr bwMode="auto">
            <a:xfrm>
              <a:off x="4506907" y="458706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20204"/>
            <p:cNvSpPr>
              <a:spLocks noEditPoints="1"/>
            </p:cNvSpPr>
            <p:nvPr/>
          </p:nvSpPr>
          <p:spPr bwMode="auto">
            <a:xfrm>
              <a:off x="6970824" y="-361042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20205"/>
            <p:cNvSpPr>
              <a:spLocks/>
            </p:cNvSpPr>
            <p:nvPr/>
          </p:nvSpPr>
          <p:spPr bwMode="auto">
            <a:xfrm>
              <a:off x="6101049" y="155886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20206"/>
            <p:cNvSpPr>
              <a:spLocks/>
            </p:cNvSpPr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20207"/>
            <p:cNvSpPr>
              <a:spLocks/>
            </p:cNvSpPr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20208"/>
            <p:cNvSpPr>
              <a:spLocks/>
            </p:cNvSpPr>
            <p:nvPr/>
          </p:nvSpPr>
          <p:spPr bwMode="auto">
            <a:xfrm>
              <a:off x="5708183" y="213915"/>
              <a:ext cx="271471" cy="552279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0209"/>
            <p:cNvSpPr>
              <a:spLocks/>
            </p:cNvSpPr>
            <p:nvPr/>
          </p:nvSpPr>
          <p:spPr bwMode="auto">
            <a:xfrm>
              <a:off x="6668004" y="327973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0210"/>
            <p:cNvSpPr>
              <a:spLocks noEditPoints="1"/>
            </p:cNvSpPr>
            <p:nvPr/>
          </p:nvSpPr>
          <p:spPr bwMode="auto">
            <a:xfrm>
              <a:off x="5982322" y="143213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0213"/>
            <p:cNvSpPr>
              <a:spLocks/>
            </p:cNvSpPr>
            <p:nvPr/>
          </p:nvSpPr>
          <p:spPr bwMode="auto">
            <a:xfrm>
              <a:off x="6513926" y="-201628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0215"/>
            <p:cNvSpPr>
              <a:spLocks/>
            </p:cNvSpPr>
            <p:nvPr/>
          </p:nvSpPr>
          <p:spPr bwMode="auto">
            <a:xfrm>
              <a:off x="6504588" y="-69561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0216"/>
            <p:cNvSpPr>
              <a:spLocks noEditPoints="1"/>
            </p:cNvSpPr>
            <p:nvPr/>
          </p:nvSpPr>
          <p:spPr bwMode="auto">
            <a:xfrm>
              <a:off x="6515260" y="454036"/>
              <a:ext cx="808410" cy="548277"/>
            </a:xfrm>
            <a:custGeom>
              <a:avLst/>
              <a:gdLst>
                <a:gd name="T0" fmla="*/ 3 w 513"/>
                <a:gd name="T1" fmla="*/ 344 h 348"/>
                <a:gd name="T2" fmla="*/ 1 w 513"/>
                <a:gd name="T3" fmla="*/ 346 h 348"/>
                <a:gd name="T4" fmla="*/ 0 w 513"/>
                <a:gd name="T5" fmla="*/ 348 h 348"/>
                <a:gd name="T6" fmla="*/ 5 w 513"/>
                <a:gd name="T7" fmla="*/ 346 h 348"/>
                <a:gd name="T8" fmla="*/ 4 w 513"/>
                <a:gd name="T9" fmla="*/ 345 h 348"/>
                <a:gd name="T10" fmla="*/ 3 w 513"/>
                <a:gd name="T11" fmla="*/ 344 h 348"/>
                <a:gd name="T12" fmla="*/ 262 w 513"/>
                <a:gd name="T13" fmla="*/ 8 h 348"/>
                <a:gd name="T14" fmla="*/ 7 w 513"/>
                <a:gd name="T15" fmla="*/ 338 h 348"/>
                <a:gd name="T16" fmla="*/ 8 w 513"/>
                <a:gd name="T17" fmla="*/ 342 h 348"/>
                <a:gd name="T18" fmla="*/ 19 w 513"/>
                <a:gd name="T19" fmla="*/ 342 h 348"/>
                <a:gd name="T20" fmla="*/ 506 w 513"/>
                <a:gd name="T21" fmla="*/ 180 h 348"/>
                <a:gd name="T22" fmla="*/ 505 w 513"/>
                <a:gd name="T23" fmla="*/ 176 h 348"/>
                <a:gd name="T24" fmla="*/ 12 w 513"/>
                <a:gd name="T25" fmla="*/ 340 h 348"/>
                <a:gd name="T26" fmla="*/ 266 w 513"/>
                <a:gd name="T27" fmla="*/ 11 h 348"/>
                <a:gd name="T28" fmla="*/ 262 w 513"/>
                <a:gd name="T29" fmla="*/ 8 h 348"/>
                <a:gd name="T30" fmla="*/ 320 w 513"/>
                <a:gd name="T31" fmla="*/ 0 h 348"/>
                <a:gd name="T32" fmla="*/ 318 w 513"/>
                <a:gd name="T33" fmla="*/ 4 h 348"/>
                <a:gd name="T34" fmla="*/ 511 w 513"/>
                <a:gd name="T35" fmla="*/ 135 h 348"/>
                <a:gd name="T36" fmla="*/ 513 w 513"/>
                <a:gd name="T37" fmla="*/ 132 h 348"/>
                <a:gd name="T38" fmla="*/ 320 w 513"/>
                <a:gd name="T3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3" h="348">
                  <a:moveTo>
                    <a:pt x="3" y="344"/>
                  </a:moveTo>
                  <a:cubicBezTo>
                    <a:pt x="1" y="346"/>
                    <a:pt x="1" y="346"/>
                    <a:pt x="1" y="346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5" y="346"/>
                    <a:pt x="5" y="346"/>
                    <a:pt x="5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3" y="344"/>
                    <a:pt x="3" y="344"/>
                    <a:pt x="3" y="344"/>
                  </a:cubicBezTo>
                  <a:moveTo>
                    <a:pt x="262" y="8"/>
                  </a:moveTo>
                  <a:cubicBezTo>
                    <a:pt x="7" y="338"/>
                    <a:pt x="7" y="338"/>
                    <a:pt x="7" y="338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506" y="180"/>
                    <a:pt x="506" y="180"/>
                    <a:pt x="506" y="180"/>
                  </a:cubicBezTo>
                  <a:cubicBezTo>
                    <a:pt x="506" y="179"/>
                    <a:pt x="505" y="177"/>
                    <a:pt x="505" y="176"/>
                  </a:cubicBezTo>
                  <a:cubicBezTo>
                    <a:pt x="12" y="340"/>
                    <a:pt x="12" y="340"/>
                    <a:pt x="12" y="340"/>
                  </a:cubicBezTo>
                  <a:cubicBezTo>
                    <a:pt x="266" y="11"/>
                    <a:pt x="266" y="11"/>
                    <a:pt x="266" y="11"/>
                  </a:cubicBezTo>
                  <a:cubicBezTo>
                    <a:pt x="265" y="10"/>
                    <a:pt x="263" y="9"/>
                    <a:pt x="262" y="8"/>
                  </a:cubicBezTo>
                  <a:moveTo>
                    <a:pt x="320" y="0"/>
                  </a:moveTo>
                  <a:cubicBezTo>
                    <a:pt x="319" y="2"/>
                    <a:pt x="318" y="3"/>
                    <a:pt x="318" y="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11" y="134"/>
                    <a:pt x="512" y="133"/>
                    <a:pt x="513" y="132"/>
                  </a:cubicBezTo>
                  <a:cubicBezTo>
                    <a:pt x="320" y="0"/>
                    <a:pt x="320" y="0"/>
                    <a:pt x="3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0217"/>
            <p:cNvSpPr>
              <a:spLocks noEditPoints="1"/>
            </p:cNvSpPr>
            <p:nvPr/>
          </p:nvSpPr>
          <p:spPr bwMode="auto">
            <a:xfrm>
              <a:off x="6488579" y="-118253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0218"/>
            <p:cNvSpPr>
              <a:spLocks/>
            </p:cNvSpPr>
            <p:nvPr/>
          </p:nvSpPr>
          <p:spPr bwMode="auto">
            <a:xfrm>
              <a:off x="6907459" y="-832614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0219"/>
            <p:cNvSpPr>
              <a:spLocks noEditPoints="1"/>
            </p:cNvSpPr>
            <p:nvPr/>
          </p:nvSpPr>
          <p:spPr bwMode="auto">
            <a:xfrm>
              <a:off x="5986992" y="-1158778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0223"/>
            <p:cNvSpPr>
              <a:spLocks/>
            </p:cNvSpPr>
            <p:nvPr/>
          </p:nvSpPr>
          <p:spPr bwMode="auto">
            <a:xfrm>
              <a:off x="6026345" y="-1117424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0224"/>
            <p:cNvSpPr>
              <a:spLocks/>
            </p:cNvSpPr>
            <p:nvPr/>
          </p:nvSpPr>
          <p:spPr bwMode="auto">
            <a:xfrm>
              <a:off x="6668004" y="-739233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0225"/>
            <p:cNvSpPr>
              <a:spLocks noEditPoints="1"/>
            </p:cNvSpPr>
            <p:nvPr/>
          </p:nvSpPr>
          <p:spPr bwMode="auto">
            <a:xfrm>
              <a:off x="5708183" y="-673200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0231"/>
            <p:cNvSpPr>
              <a:spLocks noEditPoints="1"/>
            </p:cNvSpPr>
            <p:nvPr/>
          </p:nvSpPr>
          <p:spPr bwMode="auto">
            <a:xfrm>
              <a:off x="7470411" y="-1270835"/>
              <a:ext cx="446226" cy="1121233"/>
            </a:xfrm>
            <a:custGeom>
              <a:avLst/>
              <a:gdLst>
                <a:gd name="T0" fmla="*/ 13 w 283"/>
                <a:gd name="T1" fmla="*/ 23 h 711"/>
                <a:gd name="T2" fmla="*/ 9 w 283"/>
                <a:gd name="T3" fmla="*/ 24 h 711"/>
                <a:gd name="T4" fmla="*/ 276 w 283"/>
                <a:gd name="T5" fmla="*/ 701 h 711"/>
                <a:gd name="T6" fmla="*/ 279 w 283"/>
                <a:gd name="T7" fmla="*/ 711 h 711"/>
                <a:gd name="T8" fmla="*/ 283 w 283"/>
                <a:gd name="T9" fmla="*/ 709 h 711"/>
                <a:gd name="T10" fmla="*/ 283 w 283"/>
                <a:gd name="T11" fmla="*/ 709 h 711"/>
                <a:gd name="T12" fmla="*/ 13 w 283"/>
                <a:gd name="T13" fmla="*/ 23 h 711"/>
                <a:gd name="T14" fmla="*/ 4 w 283"/>
                <a:gd name="T15" fmla="*/ 0 h 711"/>
                <a:gd name="T16" fmla="*/ 0 w 283"/>
                <a:gd name="T17" fmla="*/ 1 h 711"/>
                <a:gd name="T18" fmla="*/ 5 w 283"/>
                <a:gd name="T19" fmla="*/ 12 h 711"/>
                <a:gd name="T20" fmla="*/ 9 w 283"/>
                <a:gd name="T21" fmla="*/ 11 h 711"/>
                <a:gd name="T22" fmla="*/ 4 w 283"/>
                <a:gd name="T23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711">
                  <a:moveTo>
                    <a:pt x="13" y="23"/>
                  </a:moveTo>
                  <a:cubicBezTo>
                    <a:pt x="12" y="23"/>
                    <a:pt x="11" y="24"/>
                    <a:pt x="9" y="24"/>
                  </a:cubicBezTo>
                  <a:cubicBezTo>
                    <a:pt x="276" y="701"/>
                    <a:pt x="276" y="701"/>
                    <a:pt x="276" y="701"/>
                  </a:cubicBezTo>
                  <a:cubicBezTo>
                    <a:pt x="279" y="711"/>
                    <a:pt x="279" y="711"/>
                    <a:pt x="279" y="711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13" y="23"/>
                    <a:pt x="13" y="23"/>
                    <a:pt x="13" y="23"/>
                  </a:cubicBezTo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7" y="11"/>
                    <a:pt x="9" y="1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0252"/>
            <p:cNvSpPr>
              <a:spLocks/>
            </p:cNvSpPr>
            <p:nvPr/>
          </p:nvSpPr>
          <p:spPr bwMode="auto">
            <a:xfrm>
              <a:off x="4294132" y="-731229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0253"/>
            <p:cNvSpPr>
              <a:spLocks/>
            </p:cNvSpPr>
            <p:nvPr/>
          </p:nvSpPr>
          <p:spPr bwMode="auto">
            <a:xfrm>
              <a:off x="4762370" y="-994696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0254"/>
            <p:cNvSpPr>
              <a:spLocks/>
            </p:cNvSpPr>
            <p:nvPr/>
          </p:nvSpPr>
          <p:spPr bwMode="auto">
            <a:xfrm>
              <a:off x="5434044" y="-550471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0256"/>
            <p:cNvSpPr>
              <a:spLocks/>
            </p:cNvSpPr>
            <p:nvPr/>
          </p:nvSpPr>
          <p:spPr bwMode="auto">
            <a:xfrm>
              <a:off x="4830405" y="-142265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20257"/>
            <p:cNvSpPr>
              <a:spLocks/>
            </p:cNvSpPr>
            <p:nvPr/>
          </p:nvSpPr>
          <p:spPr bwMode="auto">
            <a:xfrm>
              <a:off x="5660826" y="-439748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0258"/>
            <p:cNvSpPr>
              <a:spLocks/>
            </p:cNvSpPr>
            <p:nvPr/>
          </p:nvSpPr>
          <p:spPr bwMode="auto">
            <a:xfrm>
              <a:off x="6135734" y="-717222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20259"/>
            <p:cNvSpPr>
              <a:spLocks/>
            </p:cNvSpPr>
            <p:nvPr/>
          </p:nvSpPr>
          <p:spPr bwMode="auto">
            <a:xfrm>
              <a:off x="6909460" y="362657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0260"/>
            <p:cNvSpPr>
              <a:spLocks/>
            </p:cNvSpPr>
            <p:nvPr/>
          </p:nvSpPr>
          <p:spPr bwMode="auto">
            <a:xfrm>
              <a:off x="6668004" y="-811936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0262"/>
            <p:cNvSpPr>
              <a:spLocks/>
            </p:cNvSpPr>
            <p:nvPr/>
          </p:nvSpPr>
          <p:spPr bwMode="auto">
            <a:xfrm>
              <a:off x="7177596" y="-893978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0263"/>
            <p:cNvSpPr>
              <a:spLocks/>
            </p:cNvSpPr>
            <p:nvPr/>
          </p:nvSpPr>
          <p:spPr bwMode="auto">
            <a:xfrm>
              <a:off x="7429724" y="-162275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0292"/>
            <p:cNvSpPr>
              <a:spLocks/>
            </p:cNvSpPr>
            <p:nvPr/>
          </p:nvSpPr>
          <p:spPr bwMode="auto">
            <a:xfrm>
              <a:off x="5911620" y="-1176121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0293"/>
            <p:cNvSpPr>
              <a:spLocks noEditPoints="1"/>
            </p:cNvSpPr>
            <p:nvPr/>
          </p:nvSpPr>
          <p:spPr bwMode="auto">
            <a:xfrm>
              <a:off x="5870933" y="-1216808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0294"/>
            <p:cNvSpPr>
              <a:spLocks/>
            </p:cNvSpPr>
            <p:nvPr/>
          </p:nvSpPr>
          <p:spPr bwMode="auto">
            <a:xfrm>
              <a:off x="7021516" y="-438414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0295"/>
            <p:cNvSpPr>
              <a:spLocks noEditPoints="1"/>
            </p:cNvSpPr>
            <p:nvPr/>
          </p:nvSpPr>
          <p:spPr bwMode="auto">
            <a:xfrm>
              <a:off x="6980162" y="-479102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0296"/>
            <p:cNvSpPr>
              <a:spLocks/>
            </p:cNvSpPr>
            <p:nvPr/>
          </p:nvSpPr>
          <p:spPr bwMode="auto">
            <a:xfrm>
              <a:off x="7349016" y="669479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0297"/>
            <p:cNvSpPr>
              <a:spLocks noEditPoints="1"/>
            </p:cNvSpPr>
            <p:nvPr/>
          </p:nvSpPr>
          <p:spPr bwMode="auto">
            <a:xfrm>
              <a:off x="7308329" y="628791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20298"/>
            <p:cNvSpPr>
              <a:spLocks/>
            </p:cNvSpPr>
            <p:nvPr/>
          </p:nvSpPr>
          <p:spPr bwMode="auto">
            <a:xfrm>
              <a:off x="6920132" y="-843286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0299"/>
            <p:cNvSpPr>
              <a:spLocks noEditPoints="1"/>
            </p:cNvSpPr>
            <p:nvPr/>
          </p:nvSpPr>
          <p:spPr bwMode="auto">
            <a:xfrm>
              <a:off x="6892118" y="-871967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20306"/>
            <p:cNvSpPr>
              <a:spLocks/>
            </p:cNvSpPr>
            <p:nvPr/>
          </p:nvSpPr>
          <p:spPr bwMode="auto">
            <a:xfrm>
              <a:off x="6452561" y="-122922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0307"/>
            <p:cNvSpPr>
              <a:spLocks noEditPoints="1"/>
            </p:cNvSpPr>
            <p:nvPr/>
          </p:nvSpPr>
          <p:spPr bwMode="auto">
            <a:xfrm>
              <a:off x="6428549" y="-146934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20308"/>
            <p:cNvSpPr>
              <a:spLocks/>
            </p:cNvSpPr>
            <p:nvPr/>
          </p:nvSpPr>
          <p:spPr bwMode="auto">
            <a:xfrm>
              <a:off x="5969649" y="89852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0309"/>
            <p:cNvSpPr>
              <a:spLocks noEditPoints="1"/>
            </p:cNvSpPr>
            <p:nvPr/>
          </p:nvSpPr>
          <p:spPr bwMode="auto">
            <a:xfrm>
              <a:off x="5924293" y="43829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20310"/>
            <p:cNvSpPr>
              <a:spLocks/>
            </p:cNvSpPr>
            <p:nvPr/>
          </p:nvSpPr>
          <p:spPr bwMode="auto">
            <a:xfrm>
              <a:off x="4789050" y="-657191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0312"/>
            <p:cNvSpPr>
              <a:spLocks noEditPoints="1"/>
            </p:cNvSpPr>
            <p:nvPr/>
          </p:nvSpPr>
          <p:spPr bwMode="auto">
            <a:xfrm>
              <a:off x="4748355" y="-698546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20313"/>
            <p:cNvSpPr>
              <a:spLocks/>
            </p:cNvSpPr>
            <p:nvPr/>
          </p:nvSpPr>
          <p:spPr bwMode="auto">
            <a:xfrm>
              <a:off x="4494894" y="476047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0314"/>
            <p:cNvSpPr>
              <a:spLocks noEditPoints="1"/>
            </p:cNvSpPr>
            <p:nvPr/>
          </p:nvSpPr>
          <p:spPr bwMode="auto">
            <a:xfrm>
              <a:off x="4439532" y="419351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20315"/>
            <p:cNvSpPr>
              <a:spLocks/>
            </p:cNvSpPr>
            <p:nvPr/>
          </p:nvSpPr>
          <p:spPr bwMode="auto">
            <a:xfrm>
              <a:off x="5096531" y="-592493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0316"/>
            <p:cNvSpPr>
              <a:spLocks noEditPoints="1"/>
            </p:cNvSpPr>
            <p:nvPr/>
          </p:nvSpPr>
          <p:spPr bwMode="auto">
            <a:xfrm>
              <a:off x="5074520" y="-616505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20317"/>
            <p:cNvSpPr>
              <a:spLocks/>
            </p:cNvSpPr>
            <p:nvPr/>
          </p:nvSpPr>
          <p:spPr bwMode="auto">
            <a:xfrm>
              <a:off x="5359997" y="420685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0318"/>
            <p:cNvSpPr>
              <a:spLocks noEditPoints="1"/>
            </p:cNvSpPr>
            <p:nvPr/>
          </p:nvSpPr>
          <p:spPr bwMode="auto">
            <a:xfrm>
              <a:off x="5328648" y="389336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20423"/>
            <p:cNvSpPr>
              <a:spLocks/>
            </p:cNvSpPr>
            <p:nvPr/>
          </p:nvSpPr>
          <p:spPr bwMode="auto">
            <a:xfrm>
              <a:off x="5276622" y="-947339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0541"/>
            <p:cNvSpPr>
              <a:spLocks/>
            </p:cNvSpPr>
            <p:nvPr/>
          </p:nvSpPr>
          <p:spPr bwMode="auto">
            <a:xfrm>
              <a:off x="6887440" y="-1084740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20648"/>
            <p:cNvSpPr>
              <a:spLocks/>
            </p:cNvSpPr>
            <p:nvPr/>
          </p:nvSpPr>
          <p:spPr bwMode="auto">
            <a:xfrm>
              <a:off x="5875595" y="-168944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0654"/>
            <p:cNvSpPr>
              <a:spLocks noEditPoints="1"/>
            </p:cNvSpPr>
            <p:nvPr/>
          </p:nvSpPr>
          <p:spPr bwMode="auto">
            <a:xfrm>
              <a:off x="5484730" y="-172279"/>
              <a:ext cx="1446732" cy="1485418"/>
            </a:xfrm>
            <a:custGeom>
              <a:avLst/>
              <a:gdLst>
                <a:gd name="T0" fmla="*/ 2169 w 2169"/>
                <a:gd name="T1" fmla="*/ 154 h 2227"/>
                <a:gd name="T2" fmla="*/ 1422 w 2169"/>
                <a:gd name="T3" fmla="*/ 639 h 2227"/>
                <a:gd name="T4" fmla="*/ 1493 w 2169"/>
                <a:gd name="T5" fmla="*/ 1773 h 2227"/>
                <a:gd name="T6" fmla="*/ 1498 w 2169"/>
                <a:gd name="T7" fmla="*/ 1775 h 2227"/>
                <a:gd name="T8" fmla="*/ 791 w 2169"/>
                <a:gd name="T9" fmla="*/ 2227 h 2227"/>
                <a:gd name="T10" fmla="*/ 0 w 2169"/>
                <a:gd name="T11" fmla="*/ 1960 h 2227"/>
                <a:gd name="T12" fmla="*/ 2 w 2169"/>
                <a:gd name="T13" fmla="*/ 1950 h 2227"/>
                <a:gd name="T14" fmla="*/ 789 w 2169"/>
                <a:gd name="T15" fmla="*/ 2215 h 2227"/>
                <a:gd name="T16" fmla="*/ 1479 w 2169"/>
                <a:gd name="T17" fmla="*/ 1775 h 2227"/>
                <a:gd name="T18" fmla="*/ 581 w 2169"/>
                <a:gd name="T19" fmla="*/ 1173 h 2227"/>
                <a:gd name="T20" fmla="*/ 1413 w 2169"/>
                <a:gd name="T21" fmla="*/ 634 h 2227"/>
                <a:gd name="T22" fmla="*/ 1373 w 2169"/>
                <a:gd name="T23" fmla="*/ 0 h 2227"/>
                <a:gd name="T24" fmla="*/ 1380 w 2169"/>
                <a:gd name="T25" fmla="*/ 3 h 2227"/>
                <a:gd name="T26" fmla="*/ 2169 w 2169"/>
                <a:gd name="T27" fmla="*/ 154 h 2227"/>
                <a:gd name="T28" fmla="*/ 1422 w 2169"/>
                <a:gd name="T29" fmla="*/ 627 h 2227"/>
                <a:gd name="T30" fmla="*/ 2141 w 2169"/>
                <a:gd name="T31" fmla="*/ 159 h 2227"/>
                <a:gd name="T32" fmla="*/ 1384 w 2169"/>
                <a:gd name="T33" fmla="*/ 15 h 2227"/>
                <a:gd name="T34" fmla="*/ 1422 w 2169"/>
                <a:gd name="T35" fmla="*/ 627 h 2227"/>
                <a:gd name="T36" fmla="*/ 1484 w 2169"/>
                <a:gd name="T37" fmla="*/ 1766 h 2227"/>
                <a:gd name="T38" fmla="*/ 1413 w 2169"/>
                <a:gd name="T39" fmla="*/ 646 h 2227"/>
                <a:gd name="T40" fmla="*/ 600 w 2169"/>
                <a:gd name="T41" fmla="*/ 1173 h 2227"/>
                <a:gd name="T42" fmla="*/ 1484 w 2169"/>
                <a:gd name="T43" fmla="*/ 176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9" h="2227">
                  <a:moveTo>
                    <a:pt x="2169" y="154"/>
                  </a:moveTo>
                  <a:lnTo>
                    <a:pt x="1422" y="639"/>
                  </a:lnTo>
                  <a:lnTo>
                    <a:pt x="1493" y="1773"/>
                  </a:lnTo>
                  <a:lnTo>
                    <a:pt x="1498" y="1775"/>
                  </a:lnTo>
                  <a:lnTo>
                    <a:pt x="791" y="2227"/>
                  </a:lnTo>
                  <a:lnTo>
                    <a:pt x="0" y="1960"/>
                  </a:lnTo>
                  <a:lnTo>
                    <a:pt x="2" y="1950"/>
                  </a:lnTo>
                  <a:lnTo>
                    <a:pt x="789" y="2215"/>
                  </a:lnTo>
                  <a:lnTo>
                    <a:pt x="1479" y="1775"/>
                  </a:lnTo>
                  <a:lnTo>
                    <a:pt x="581" y="1173"/>
                  </a:lnTo>
                  <a:lnTo>
                    <a:pt x="1413" y="634"/>
                  </a:lnTo>
                  <a:lnTo>
                    <a:pt x="1373" y="0"/>
                  </a:lnTo>
                  <a:lnTo>
                    <a:pt x="1380" y="3"/>
                  </a:lnTo>
                  <a:lnTo>
                    <a:pt x="2169" y="154"/>
                  </a:lnTo>
                  <a:close/>
                  <a:moveTo>
                    <a:pt x="1422" y="627"/>
                  </a:moveTo>
                  <a:lnTo>
                    <a:pt x="2141" y="159"/>
                  </a:lnTo>
                  <a:lnTo>
                    <a:pt x="1384" y="15"/>
                  </a:lnTo>
                  <a:lnTo>
                    <a:pt x="1422" y="627"/>
                  </a:lnTo>
                  <a:close/>
                  <a:moveTo>
                    <a:pt x="1484" y="1766"/>
                  </a:moveTo>
                  <a:lnTo>
                    <a:pt x="1413" y="646"/>
                  </a:lnTo>
                  <a:lnTo>
                    <a:pt x="600" y="1173"/>
                  </a:lnTo>
                  <a:lnTo>
                    <a:pt x="1484" y="176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20656"/>
            <p:cNvSpPr>
              <a:spLocks/>
            </p:cNvSpPr>
            <p:nvPr/>
          </p:nvSpPr>
          <p:spPr bwMode="auto">
            <a:xfrm>
              <a:off x="6870098" y="-638515"/>
              <a:ext cx="620981" cy="1255969"/>
            </a:xfrm>
            <a:custGeom>
              <a:avLst/>
              <a:gdLst>
                <a:gd name="T0" fmla="*/ 921 w 931"/>
                <a:gd name="T1" fmla="*/ 0 h 1883"/>
                <a:gd name="T2" fmla="*/ 931 w 931"/>
                <a:gd name="T3" fmla="*/ 9 h 1883"/>
                <a:gd name="T4" fmla="*/ 85 w 931"/>
                <a:gd name="T5" fmla="*/ 858 h 1883"/>
                <a:gd name="T6" fmla="*/ 12 w 931"/>
                <a:gd name="T7" fmla="*/ 1883 h 1883"/>
                <a:gd name="T8" fmla="*/ 0 w 931"/>
                <a:gd name="T9" fmla="*/ 1881 h 1883"/>
                <a:gd name="T10" fmla="*/ 73 w 931"/>
                <a:gd name="T11" fmla="*/ 853 h 1883"/>
                <a:gd name="T12" fmla="*/ 75 w 931"/>
                <a:gd name="T13" fmla="*/ 853 h 1883"/>
                <a:gd name="T14" fmla="*/ 921 w 931"/>
                <a:gd name="T15" fmla="*/ 0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1883">
                  <a:moveTo>
                    <a:pt x="921" y="0"/>
                  </a:moveTo>
                  <a:lnTo>
                    <a:pt x="931" y="9"/>
                  </a:lnTo>
                  <a:lnTo>
                    <a:pt x="85" y="858"/>
                  </a:lnTo>
                  <a:lnTo>
                    <a:pt x="12" y="1883"/>
                  </a:lnTo>
                  <a:lnTo>
                    <a:pt x="0" y="1881"/>
                  </a:lnTo>
                  <a:lnTo>
                    <a:pt x="73" y="853"/>
                  </a:lnTo>
                  <a:lnTo>
                    <a:pt x="75" y="853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0676"/>
            <p:cNvSpPr>
              <a:spLocks/>
            </p:cNvSpPr>
            <p:nvPr/>
          </p:nvSpPr>
          <p:spPr bwMode="auto">
            <a:xfrm>
              <a:off x="4289459" y="922275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20677"/>
            <p:cNvSpPr>
              <a:spLocks/>
            </p:cNvSpPr>
            <p:nvPr/>
          </p:nvSpPr>
          <p:spPr bwMode="auto">
            <a:xfrm>
              <a:off x="4863082" y="907601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0679"/>
            <p:cNvSpPr>
              <a:spLocks/>
            </p:cNvSpPr>
            <p:nvPr/>
          </p:nvSpPr>
          <p:spPr bwMode="auto">
            <a:xfrm>
              <a:off x="5438707" y="1084356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20680"/>
            <p:cNvSpPr>
              <a:spLocks/>
            </p:cNvSpPr>
            <p:nvPr/>
          </p:nvSpPr>
          <p:spPr bwMode="auto">
            <a:xfrm>
              <a:off x="5801557" y="534078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0681"/>
            <p:cNvSpPr>
              <a:spLocks/>
            </p:cNvSpPr>
            <p:nvPr/>
          </p:nvSpPr>
          <p:spPr bwMode="auto">
            <a:xfrm>
              <a:off x="5969642" y="1267116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20683"/>
            <p:cNvSpPr>
              <a:spLocks/>
            </p:cNvSpPr>
            <p:nvPr/>
          </p:nvSpPr>
          <p:spPr bwMode="auto">
            <a:xfrm>
              <a:off x="6377849" y="198575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0684"/>
            <p:cNvSpPr>
              <a:spLocks/>
            </p:cNvSpPr>
            <p:nvPr/>
          </p:nvSpPr>
          <p:spPr bwMode="auto">
            <a:xfrm>
              <a:off x="6343165" y="-226973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20709"/>
            <p:cNvSpPr>
              <a:spLocks/>
            </p:cNvSpPr>
            <p:nvPr/>
          </p:nvSpPr>
          <p:spPr bwMode="auto">
            <a:xfrm>
              <a:off x="4901102" y="347984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0710"/>
            <p:cNvSpPr>
              <a:spLocks noEditPoints="1"/>
            </p:cNvSpPr>
            <p:nvPr/>
          </p:nvSpPr>
          <p:spPr bwMode="auto">
            <a:xfrm>
              <a:off x="4852410" y="297959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20716"/>
            <p:cNvSpPr>
              <a:spLocks/>
            </p:cNvSpPr>
            <p:nvPr/>
          </p:nvSpPr>
          <p:spPr bwMode="auto">
            <a:xfrm>
              <a:off x="5703504" y="1181736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0717"/>
            <p:cNvSpPr>
              <a:spLocks noEditPoints="1"/>
            </p:cNvSpPr>
            <p:nvPr/>
          </p:nvSpPr>
          <p:spPr bwMode="auto">
            <a:xfrm>
              <a:off x="5668820" y="1147052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20718"/>
            <p:cNvSpPr>
              <a:spLocks/>
            </p:cNvSpPr>
            <p:nvPr/>
          </p:nvSpPr>
          <p:spPr bwMode="auto">
            <a:xfrm>
              <a:off x="5880260" y="21817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0719"/>
            <p:cNvSpPr>
              <a:spLocks noEditPoints="1"/>
            </p:cNvSpPr>
            <p:nvPr/>
          </p:nvSpPr>
          <p:spPr bwMode="auto">
            <a:xfrm>
              <a:off x="5843575" y="-14201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20720"/>
            <p:cNvSpPr>
              <a:spLocks/>
            </p:cNvSpPr>
            <p:nvPr/>
          </p:nvSpPr>
          <p:spPr bwMode="auto">
            <a:xfrm>
              <a:off x="6887435" y="-102913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0721"/>
            <p:cNvSpPr>
              <a:spLocks noEditPoints="1"/>
            </p:cNvSpPr>
            <p:nvPr/>
          </p:nvSpPr>
          <p:spPr bwMode="auto">
            <a:xfrm>
              <a:off x="6850750" y="-140265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20724"/>
            <p:cNvSpPr>
              <a:spLocks/>
            </p:cNvSpPr>
            <p:nvPr/>
          </p:nvSpPr>
          <p:spPr bwMode="auto">
            <a:xfrm>
              <a:off x="4890427" y="1627961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0722"/>
            <p:cNvSpPr>
              <a:spLocks/>
            </p:cNvSpPr>
            <p:nvPr/>
          </p:nvSpPr>
          <p:spPr bwMode="auto">
            <a:xfrm>
              <a:off x="6409873" y="919938"/>
              <a:ext cx="156078" cy="156078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7" name="矩形 266"/>
          <p:cNvSpPr/>
          <p:nvPr/>
        </p:nvSpPr>
        <p:spPr>
          <a:xfrm>
            <a:off x="4953278" y="1306719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期末專案測試劇本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17951" y="202500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spcAft>
                <a:spcPts val="0"/>
              </a:spcAft>
            </a:pPr>
            <a:r>
              <a:rPr lang="zh-TW" altLang="zh-TW" b="1" kern="1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關注</a:t>
            </a:r>
            <a:r>
              <a:rPr lang="en-US" altLang="zh-TW" b="1" kern="1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zh-TW" altLang="zh-TW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綁定用戶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spcAft>
                <a:spcPts val="0"/>
              </a:spcAft>
            </a:pPr>
            <a:r>
              <a:rPr lang="en-US" altLang="zh-TW" b="1" kern="100" dirty="0">
                <a:solidFill>
                  <a:srgbClr val="FF0000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HI/</a:t>
            </a:r>
            <a:r>
              <a:rPr lang="zh-TW" altLang="zh-TW" b="1" kern="1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打招呼</a:t>
            </a:r>
            <a:r>
              <a:rPr lang="en-US" altLang="zh-TW" b="1" kern="1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zh-TW" altLang="zh-TW" b="1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啟動</a:t>
            </a:r>
            <a:r>
              <a:rPr lang="en-US" altLang="zh-TW" b="1" kern="100" dirty="0" err="1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ChatBot</a:t>
            </a:r>
            <a:r>
              <a:rPr lang="zh-TW" altLang="zh-TW" b="1" kern="100" dirty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開始和使用者互動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spcAft>
                <a:spcPts val="0"/>
              </a:spcAft>
            </a:pPr>
            <a:r>
              <a:rPr lang="zh-TW" altLang="zh-TW" b="1" kern="1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課程查詢</a:t>
            </a:r>
            <a:r>
              <a:rPr lang="en-US" altLang="zh-TW" b="1" kern="1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en-US" altLang="zh-TW" b="1" kern="100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可以依照程式語言分類查詢價格。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spcAft>
                <a:spcPts val="0"/>
              </a:spcAft>
            </a:pPr>
            <a:r>
              <a:rPr lang="zh-TW" altLang="zh-TW" b="1" kern="1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成立</a:t>
            </a:r>
            <a:r>
              <a:rPr lang="en-US" altLang="zh-TW" b="1" kern="1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zh-TW" b="1" kern="1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取消訂單</a:t>
            </a:r>
            <a:r>
              <a:rPr lang="en-US" altLang="zh-TW" b="1" kern="1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en-US" altLang="zh-TW" b="1" kern="100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確認好課程，可以進行下訂。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spcAft>
                <a:spcPts val="0"/>
              </a:spcAft>
            </a:pPr>
            <a:r>
              <a:rPr lang="zh-TW" altLang="zh-TW" b="1" kern="1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支付</a:t>
            </a:r>
            <a:r>
              <a:rPr lang="en-US" altLang="zh-TW" b="1" kern="1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en-US" altLang="zh-TW" b="1" kern="100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確認訂單後，會跳出通知詢問是否要進行支付</a:t>
            </a:r>
            <a:r>
              <a:rPr lang="en-US" altLang="zh-TW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spcAft>
                <a:spcPts val="0"/>
              </a:spcAft>
            </a:pPr>
            <a:r>
              <a:rPr lang="en-US" altLang="zh-TW" b="1" kern="100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zh-TW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會檢查餘額確認是否足以支付</a:t>
            </a:r>
            <a:r>
              <a:rPr lang="en-US" altLang="zh-TW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spcAft>
                <a:spcPts val="0"/>
              </a:spcAft>
            </a:pPr>
            <a:r>
              <a:rPr lang="zh-TW" altLang="zh-TW" b="1" kern="1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配送及配送位置提醒</a:t>
            </a:r>
            <a:r>
              <a:rPr lang="en-US" altLang="zh-TW" b="1" kern="1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zh-TW" altLang="zh-TW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完成支付後會詢問要進行配送至何處</a:t>
            </a:r>
            <a:r>
              <a:rPr lang="en-US" altLang="zh-TW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81000">
              <a:spcAft>
                <a:spcPts val="0"/>
              </a:spcAft>
            </a:pPr>
            <a:r>
              <a:rPr lang="en-US" altLang="zh-TW" b="1" u="sng" kern="100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lang="zh-TW" altLang="zh-TW" b="1" u="sng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住家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81000">
              <a:spcAft>
                <a:spcPts val="0"/>
              </a:spcAft>
            </a:pPr>
            <a:r>
              <a:rPr lang="en-US" altLang="zh-TW" b="1" u="sng" kern="100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2.</a:t>
            </a:r>
            <a:r>
              <a:rPr lang="zh-TW" altLang="zh-TW" b="1" u="sng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公司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81000">
              <a:spcAft>
                <a:spcPts val="0"/>
              </a:spcAft>
            </a:pPr>
            <a:r>
              <a:rPr lang="en-US" altLang="zh-TW" b="1" u="sng" kern="100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3.</a:t>
            </a:r>
            <a:r>
              <a:rPr lang="zh-TW" altLang="zh-TW" b="1" u="sng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第三方地點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spcAft>
                <a:spcPts val="0"/>
              </a:spcAft>
            </a:pPr>
            <a:r>
              <a:rPr lang="zh-TW" altLang="zh-TW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想透過以上功能性操作完成本次期末專案，最終整合商品購買、支付</a:t>
            </a:r>
            <a:r>
              <a:rPr lang="en-US" altLang="zh-TW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zh-TW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智能合約確保</a:t>
            </a:r>
            <a:r>
              <a:rPr lang="en-US" altLang="zh-TW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zh-TW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、貨物配送，完成一條龍服務，簡化過去轉介支付的繁瑣流程，以達到設計人性化及完成聊天流暢性，完成再一次的落地實現。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11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25188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91860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70443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1134351" y="3108468"/>
            <a:ext cx="9890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sz="6000" b="1" dirty="0" smtClean="0"/>
              <a:t>Thank </a:t>
            </a:r>
            <a:r>
              <a:rPr lang="en-US" altLang="zh-TW" sz="6000" b="1" dirty="0"/>
              <a:t>Y</a:t>
            </a:r>
            <a:r>
              <a:rPr lang="en-US" altLang="zh-CN" sz="6000" b="1" dirty="0" smtClean="0"/>
              <a:t>ou </a:t>
            </a:r>
            <a:r>
              <a:rPr lang="en-US" altLang="zh-TW" sz="6000" b="1" dirty="0" smtClean="0"/>
              <a:t>F</a:t>
            </a:r>
            <a:r>
              <a:rPr lang="en-US" altLang="zh-CN" sz="6000" b="1" dirty="0" smtClean="0"/>
              <a:t>or </a:t>
            </a:r>
            <a:r>
              <a:rPr lang="en-US" altLang="zh-TW" sz="6000" b="1" dirty="0"/>
              <a:t>Y</a:t>
            </a:r>
            <a:r>
              <a:rPr lang="en-US" altLang="zh-CN" sz="6000" b="1" dirty="0" smtClean="0"/>
              <a:t>our </a:t>
            </a:r>
            <a:r>
              <a:rPr lang="en-US" altLang="zh-TW" sz="6000" b="1" dirty="0"/>
              <a:t>L</a:t>
            </a:r>
            <a:r>
              <a:rPr lang="en-US" altLang="zh-CN" sz="6000" b="1" dirty="0" smtClean="0"/>
              <a:t>istening.</a:t>
            </a:r>
          </a:p>
        </p:txBody>
      </p:sp>
    </p:spTree>
    <p:extLst>
      <p:ext uri="{BB962C8B-B14F-4D97-AF65-F5344CB8AC3E}">
        <p14:creationId xmlns:p14="http://schemas.microsoft.com/office/powerpoint/2010/main" val="286625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74"/>
          <p:cNvGrpSpPr/>
          <p:nvPr/>
        </p:nvGrpSpPr>
        <p:grpSpPr>
          <a:xfrm>
            <a:off x="7300913" y="1483227"/>
            <a:ext cx="4445000" cy="4445000"/>
            <a:chOff x="7199313" y="1394327"/>
            <a:chExt cx="4445000" cy="4445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9" name="文本框 75"/>
            <p:cNvSpPr txBox="1"/>
            <p:nvPr/>
          </p:nvSpPr>
          <p:spPr>
            <a:xfrm>
              <a:off x="8400584" y="3104983"/>
              <a:ext cx="2042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CONTENT</a:t>
              </a:r>
              <a:endParaRPr lang="zh-CN" altLang="en-US" sz="3600" dirty="0"/>
            </a:p>
          </p:txBody>
        </p:sp>
        <p:pic>
          <p:nvPicPr>
            <p:cNvPr id="90" name="图片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313" y="1394327"/>
              <a:ext cx="4445000" cy="4445000"/>
            </a:xfrm>
            <a:custGeom>
              <a:avLst/>
              <a:gdLst>
                <a:gd name="connsiteX0" fmla="*/ 2546350 w 5092700"/>
                <a:gd name="connsiteY0" fmla="*/ 0 h 5092700"/>
                <a:gd name="connsiteX1" fmla="*/ 5092700 w 5092700"/>
                <a:gd name="connsiteY1" fmla="*/ 2546350 h 5092700"/>
                <a:gd name="connsiteX2" fmla="*/ 2546350 w 5092700"/>
                <a:gd name="connsiteY2" fmla="*/ 5092700 h 5092700"/>
                <a:gd name="connsiteX3" fmla="*/ 0 w 5092700"/>
                <a:gd name="connsiteY3" fmla="*/ 2546350 h 5092700"/>
                <a:gd name="connsiteX4" fmla="*/ 2546350 w 5092700"/>
                <a:gd name="connsiteY4" fmla="*/ 0 h 5092700"/>
                <a:gd name="connsiteX5" fmla="*/ 2546350 w 5092700"/>
                <a:gd name="connsiteY5" fmla="*/ 1181894 h 5092700"/>
                <a:gd name="connsiteX6" fmla="*/ 1149350 w 5092700"/>
                <a:gd name="connsiteY6" fmla="*/ 2546350 h 5092700"/>
                <a:gd name="connsiteX7" fmla="*/ 2546350 w 5092700"/>
                <a:gd name="connsiteY7" fmla="*/ 3910806 h 5092700"/>
                <a:gd name="connsiteX8" fmla="*/ 3943350 w 5092700"/>
                <a:gd name="connsiteY8" fmla="*/ 2546350 h 5092700"/>
                <a:gd name="connsiteX9" fmla="*/ 2546350 w 5092700"/>
                <a:gd name="connsiteY9" fmla="*/ 1181894 h 509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92700" h="5092700">
                  <a:moveTo>
                    <a:pt x="2546350" y="0"/>
                  </a:moveTo>
                  <a:cubicBezTo>
                    <a:pt x="3952660" y="0"/>
                    <a:pt x="5092700" y="1140040"/>
                    <a:pt x="5092700" y="2546350"/>
                  </a:cubicBezTo>
                  <a:cubicBezTo>
                    <a:pt x="5092700" y="3952660"/>
                    <a:pt x="3952660" y="5092700"/>
                    <a:pt x="2546350" y="5092700"/>
                  </a:cubicBezTo>
                  <a:cubicBezTo>
                    <a:pt x="1140040" y="5092700"/>
                    <a:pt x="0" y="3952660"/>
                    <a:pt x="0" y="2546350"/>
                  </a:cubicBezTo>
                  <a:cubicBezTo>
                    <a:pt x="0" y="1140040"/>
                    <a:pt x="1140040" y="0"/>
                    <a:pt x="2546350" y="0"/>
                  </a:cubicBezTo>
                  <a:close/>
                  <a:moveTo>
                    <a:pt x="2546350" y="1181894"/>
                  </a:moveTo>
                  <a:cubicBezTo>
                    <a:pt x="1774808" y="1181894"/>
                    <a:pt x="1149350" y="1792782"/>
                    <a:pt x="1149350" y="2546350"/>
                  </a:cubicBezTo>
                  <a:cubicBezTo>
                    <a:pt x="1149350" y="3299918"/>
                    <a:pt x="1774808" y="3910806"/>
                    <a:pt x="2546350" y="3910806"/>
                  </a:cubicBezTo>
                  <a:cubicBezTo>
                    <a:pt x="3317892" y="3910806"/>
                    <a:pt x="3943350" y="3299918"/>
                    <a:pt x="3943350" y="2546350"/>
                  </a:cubicBezTo>
                  <a:cubicBezTo>
                    <a:pt x="3943350" y="1792782"/>
                    <a:pt x="3317892" y="1181894"/>
                    <a:pt x="2546350" y="1181894"/>
                  </a:cubicBezTo>
                  <a:close/>
                </a:path>
              </a:pathLst>
            </a:custGeom>
          </p:spPr>
        </p:pic>
      </p:grpSp>
      <p:cxnSp>
        <p:nvCxnSpPr>
          <p:cNvPr id="91" name="直接连接符 4"/>
          <p:cNvCxnSpPr/>
          <p:nvPr/>
        </p:nvCxnSpPr>
        <p:spPr>
          <a:xfrm rot="16741234" flipH="1">
            <a:off x="11156038" y="405920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5"/>
          <p:cNvCxnSpPr/>
          <p:nvPr/>
        </p:nvCxnSpPr>
        <p:spPr>
          <a:xfrm rot="16741234" flipH="1">
            <a:off x="10775827" y="387013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6"/>
          <p:cNvCxnSpPr/>
          <p:nvPr/>
        </p:nvCxnSpPr>
        <p:spPr>
          <a:xfrm rot="16741234" flipV="1">
            <a:off x="10609766" y="32168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7"/>
          <p:cNvCxnSpPr/>
          <p:nvPr/>
        </p:nvCxnSpPr>
        <p:spPr>
          <a:xfrm rot="16741234">
            <a:off x="11152173" y="453335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8"/>
          <p:cNvCxnSpPr/>
          <p:nvPr/>
        </p:nvCxnSpPr>
        <p:spPr>
          <a:xfrm rot="16741234" flipH="1">
            <a:off x="11110343" y="506054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"/>
          <p:cNvCxnSpPr>
            <a:stCxn id="116" idx="6"/>
          </p:cNvCxnSpPr>
          <p:nvPr/>
        </p:nvCxnSpPr>
        <p:spPr>
          <a:xfrm rot="16741234" flipV="1">
            <a:off x="10804558" y="655035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11"/>
          <p:cNvCxnSpPr/>
          <p:nvPr/>
        </p:nvCxnSpPr>
        <p:spPr>
          <a:xfrm rot="16741234" flipH="1" flipV="1">
            <a:off x="11214500" y="575781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12"/>
          <p:cNvCxnSpPr/>
          <p:nvPr/>
        </p:nvCxnSpPr>
        <p:spPr>
          <a:xfrm rot="16741234" flipV="1">
            <a:off x="11381040" y="527974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13"/>
          <p:cNvCxnSpPr/>
          <p:nvPr/>
        </p:nvCxnSpPr>
        <p:spPr>
          <a:xfrm rot="16741234">
            <a:off x="10880101" y="467948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14"/>
          <p:cNvCxnSpPr/>
          <p:nvPr/>
        </p:nvCxnSpPr>
        <p:spPr>
          <a:xfrm rot="16741234">
            <a:off x="11152173" y="453335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5"/>
          <p:cNvCxnSpPr>
            <a:stCxn id="109" idx="2"/>
          </p:cNvCxnSpPr>
          <p:nvPr/>
        </p:nvCxnSpPr>
        <p:spPr>
          <a:xfrm rot="16741234">
            <a:off x="11633625" y="322421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6"/>
          <p:cNvCxnSpPr>
            <a:endCxn id="109" idx="6"/>
          </p:cNvCxnSpPr>
          <p:nvPr/>
        </p:nvCxnSpPr>
        <p:spPr>
          <a:xfrm rot="16741234" flipV="1">
            <a:off x="11854092" y="359738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7"/>
          <p:cNvCxnSpPr/>
          <p:nvPr/>
        </p:nvCxnSpPr>
        <p:spPr>
          <a:xfrm rot="16741234" flipH="1" flipV="1">
            <a:off x="11622395" y="393305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8"/>
          <p:cNvCxnSpPr/>
          <p:nvPr/>
        </p:nvCxnSpPr>
        <p:spPr>
          <a:xfrm rot="16741234">
            <a:off x="10091397" y="560237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9"/>
          <p:cNvCxnSpPr/>
          <p:nvPr/>
        </p:nvCxnSpPr>
        <p:spPr>
          <a:xfrm rot="16741234" flipH="1">
            <a:off x="10255723" y="591908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20"/>
          <p:cNvCxnSpPr/>
          <p:nvPr/>
        </p:nvCxnSpPr>
        <p:spPr>
          <a:xfrm rot="16741234">
            <a:off x="10393294" y="508883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21"/>
          <p:cNvSpPr/>
          <p:nvPr/>
        </p:nvSpPr>
        <p:spPr>
          <a:xfrm rot="16741234" flipH="1">
            <a:off x="10706227" y="296929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8" name="椭圆 22"/>
          <p:cNvSpPr/>
          <p:nvPr/>
        </p:nvSpPr>
        <p:spPr>
          <a:xfrm rot="16741234" flipH="1">
            <a:off x="10952898" y="360010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23"/>
          <p:cNvSpPr/>
          <p:nvPr/>
        </p:nvSpPr>
        <p:spPr>
          <a:xfrm rot="16741234" flipH="1">
            <a:off x="11791444" y="351938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0" name="椭圆 24"/>
          <p:cNvSpPr/>
          <p:nvPr/>
        </p:nvSpPr>
        <p:spPr>
          <a:xfrm rot="16741234" flipH="1">
            <a:off x="10945159" y="404617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椭圆 25"/>
          <p:cNvSpPr/>
          <p:nvPr/>
        </p:nvSpPr>
        <p:spPr>
          <a:xfrm rot="16741234" flipH="1">
            <a:off x="11953760" y="289935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26"/>
          <p:cNvSpPr/>
          <p:nvPr/>
        </p:nvSpPr>
        <p:spPr>
          <a:xfrm rot="16741234" flipH="1">
            <a:off x="10626625" y="49066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27"/>
          <p:cNvSpPr/>
          <p:nvPr/>
        </p:nvSpPr>
        <p:spPr>
          <a:xfrm rot="16741234" flipH="1">
            <a:off x="12191312" y="401871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28"/>
          <p:cNvSpPr/>
          <p:nvPr/>
        </p:nvSpPr>
        <p:spPr>
          <a:xfrm rot="16741234" flipH="1">
            <a:off x="11429428" y="441075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30"/>
          <p:cNvSpPr/>
          <p:nvPr/>
        </p:nvSpPr>
        <p:spPr>
          <a:xfrm rot="16741234">
            <a:off x="10459433" y="670849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31"/>
          <p:cNvSpPr/>
          <p:nvPr/>
        </p:nvSpPr>
        <p:spPr>
          <a:xfrm rot="16741234">
            <a:off x="11222252" y="710478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32"/>
          <p:cNvSpPr/>
          <p:nvPr/>
        </p:nvSpPr>
        <p:spPr>
          <a:xfrm rot="16741234">
            <a:off x="10215880" y="727838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33"/>
          <p:cNvSpPr/>
          <p:nvPr/>
        </p:nvSpPr>
        <p:spPr>
          <a:xfrm rot="16741234">
            <a:off x="9818261" y="652767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9" name="椭圆 34"/>
          <p:cNvSpPr/>
          <p:nvPr/>
        </p:nvSpPr>
        <p:spPr>
          <a:xfrm rot="16741234">
            <a:off x="10583965" y="632137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36"/>
          <p:cNvSpPr/>
          <p:nvPr/>
        </p:nvSpPr>
        <p:spPr>
          <a:xfrm rot="16741234">
            <a:off x="10378601" y="530297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37"/>
          <p:cNvSpPr/>
          <p:nvPr/>
        </p:nvSpPr>
        <p:spPr>
          <a:xfrm rot="16741234">
            <a:off x="10236903" y="576861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38"/>
          <p:cNvSpPr/>
          <p:nvPr/>
        </p:nvSpPr>
        <p:spPr>
          <a:xfrm rot="16741234">
            <a:off x="11710799" y="568017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39"/>
          <p:cNvSpPr/>
          <p:nvPr/>
        </p:nvSpPr>
        <p:spPr>
          <a:xfrm rot="16741234">
            <a:off x="11005466" y="565522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40"/>
          <p:cNvSpPr/>
          <p:nvPr/>
        </p:nvSpPr>
        <p:spPr>
          <a:xfrm rot="16741234">
            <a:off x="11163594" y="6085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41"/>
          <p:cNvSpPr/>
          <p:nvPr/>
        </p:nvSpPr>
        <p:spPr>
          <a:xfrm rot="16741234" flipH="1">
            <a:off x="11195627" y="523171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42"/>
          <p:cNvSpPr/>
          <p:nvPr/>
        </p:nvSpPr>
        <p:spPr>
          <a:xfrm rot="16741234" flipH="1">
            <a:off x="11138812" y="480789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43"/>
          <p:cNvSpPr/>
          <p:nvPr/>
        </p:nvSpPr>
        <p:spPr>
          <a:xfrm rot="16741234" flipH="1">
            <a:off x="12439157" y="357010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8" name="椭圆 44"/>
          <p:cNvSpPr/>
          <p:nvPr/>
        </p:nvSpPr>
        <p:spPr>
          <a:xfrm rot="16741234" flipH="1">
            <a:off x="12272484" y="468120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9" name="椭圆 45"/>
          <p:cNvSpPr/>
          <p:nvPr/>
        </p:nvSpPr>
        <p:spPr>
          <a:xfrm rot="16741234" flipH="1">
            <a:off x="11814771" y="502525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0" name="椭圆 46"/>
          <p:cNvSpPr/>
          <p:nvPr/>
        </p:nvSpPr>
        <p:spPr>
          <a:xfrm rot="16741234" flipH="1">
            <a:off x="12468502" y="426104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47"/>
          <p:cNvSpPr/>
          <p:nvPr/>
        </p:nvSpPr>
        <p:spPr>
          <a:xfrm rot="16741234">
            <a:off x="12040514" y="614240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48"/>
          <p:cNvSpPr/>
          <p:nvPr/>
        </p:nvSpPr>
        <p:spPr>
          <a:xfrm rot="16741234">
            <a:off x="11759912" y="673615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49"/>
          <p:cNvSpPr/>
          <p:nvPr/>
        </p:nvSpPr>
        <p:spPr>
          <a:xfrm rot="16741234">
            <a:off x="11485276" y="744564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50"/>
          <p:cNvSpPr/>
          <p:nvPr/>
        </p:nvSpPr>
        <p:spPr>
          <a:xfrm rot="16741234">
            <a:off x="11430094" y="661929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51"/>
          <p:cNvSpPr/>
          <p:nvPr/>
        </p:nvSpPr>
        <p:spPr>
          <a:xfrm rot="16741234" flipH="1">
            <a:off x="12284200" y="522768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52"/>
          <p:cNvSpPr/>
          <p:nvPr/>
        </p:nvSpPr>
        <p:spPr>
          <a:xfrm rot="16741234" flipH="1">
            <a:off x="10537060" y="38701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53"/>
          <p:cNvSpPr/>
          <p:nvPr/>
        </p:nvSpPr>
        <p:spPr>
          <a:xfrm rot="16741234" flipH="1">
            <a:off x="10441786" y="447803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直接连接符 60"/>
          <p:cNvCxnSpPr>
            <a:endCxn id="118" idx="3"/>
          </p:cNvCxnSpPr>
          <p:nvPr/>
        </p:nvCxnSpPr>
        <p:spPr>
          <a:xfrm rot="16741234" flipV="1">
            <a:off x="9761023" y="673023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61"/>
          <p:cNvCxnSpPr>
            <a:stCxn id="119" idx="0"/>
            <a:endCxn id="118" idx="5"/>
          </p:cNvCxnSpPr>
          <p:nvPr/>
        </p:nvCxnSpPr>
        <p:spPr>
          <a:xfrm rot="16741234" flipH="1" flipV="1">
            <a:off x="10105861" y="613887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62"/>
          <p:cNvSpPr/>
          <p:nvPr/>
        </p:nvSpPr>
        <p:spPr>
          <a:xfrm rot="16741234" flipH="1">
            <a:off x="11447507" y="231515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63"/>
          <p:cNvSpPr/>
          <p:nvPr/>
        </p:nvSpPr>
        <p:spPr>
          <a:xfrm rot="16741234" flipH="1">
            <a:off x="11385936" y="295530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64"/>
          <p:cNvSpPr/>
          <p:nvPr/>
        </p:nvSpPr>
        <p:spPr>
          <a:xfrm rot="16741234">
            <a:off x="11099099" y="179849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448607" y="633924"/>
            <a:ext cx="3328155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dirty="0"/>
              <a:t>1</a:t>
            </a:r>
            <a:r>
              <a:rPr lang="en-US" altLang="zh-CN" sz="2800" dirty="0" smtClean="0"/>
              <a:t>.</a:t>
            </a:r>
            <a:r>
              <a:rPr lang="zh-TW" altLang="en-US" sz="2800" dirty="0"/>
              <a:t>期末專案主題介紹</a:t>
            </a:r>
            <a:endParaRPr lang="zh-CN" altLang="en-US" sz="2800" dirty="0"/>
          </a:p>
        </p:txBody>
      </p:sp>
      <p:sp>
        <p:nvSpPr>
          <p:cNvPr id="151" name="矩形 150"/>
          <p:cNvSpPr/>
          <p:nvPr/>
        </p:nvSpPr>
        <p:spPr>
          <a:xfrm>
            <a:off x="444327" y="1396185"/>
            <a:ext cx="476444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.</a:t>
            </a:r>
            <a:r>
              <a:rPr lang="zh-TW" altLang="en-US" sz="2800" dirty="0"/>
              <a:t>期末專案</a:t>
            </a:r>
            <a:r>
              <a:rPr lang="en-US" altLang="zh-TW" sz="2800" dirty="0"/>
              <a:t>《</a:t>
            </a:r>
            <a:r>
              <a:rPr lang="zh-TW" altLang="en-US" sz="2800" dirty="0"/>
              <a:t>系統功能列表</a:t>
            </a:r>
            <a:r>
              <a:rPr lang="en-US" altLang="zh-TW" sz="2800" dirty="0"/>
              <a:t>》</a:t>
            </a:r>
            <a:endParaRPr lang="zh-CN" altLang="en-US" sz="2800" dirty="0"/>
          </a:p>
        </p:txBody>
      </p:sp>
      <p:sp>
        <p:nvSpPr>
          <p:cNvPr id="152" name="矩形 151"/>
          <p:cNvSpPr/>
          <p:nvPr/>
        </p:nvSpPr>
        <p:spPr>
          <a:xfrm>
            <a:off x="421784" y="2182042"/>
            <a:ext cx="5227970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</a:t>
            </a:r>
            <a:r>
              <a:rPr lang="zh-TW" altLang="zh-TW" sz="2800" dirty="0"/>
              <a:t>期末專案</a:t>
            </a:r>
            <a:r>
              <a:rPr lang="en-US" altLang="zh-TW" sz="2800" dirty="0" smtClean="0"/>
              <a:t>《</a:t>
            </a:r>
            <a:r>
              <a:rPr lang="en-US" altLang="zh-TW" sz="2800" dirty="0"/>
              <a:t>Wireframe》</a:t>
            </a:r>
            <a:r>
              <a:rPr lang="zh-TW" altLang="en-US" sz="2800" dirty="0"/>
              <a:t>框線圖</a:t>
            </a:r>
            <a:endParaRPr lang="zh-CN" altLang="en-US" sz="2800" dirty="0"/>
          </a:p>
        </p:txBody>
      </p:sp>
      <p:sp>
        <p:nvSpPr>
          <p:cNvPr id="154" name="矩形 153"/>
          <p:cNvSpPr/>
          <p:nvPr/>
        </p:nvSpPr>
        <p:spPr>
          <a:xfrm>
            <a:off x="444327" y="2994452"/>
            <a:ext cx="6037230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dirty="0"/>
              <a:t>4</a:t>
            </a:r>
            <a:r>
              <a:rPr lang="en-US" altLang="zh-CN" sz="2800" dirty="0" smtClean="0"/>
              <a:t>.</a:t>
            </a:r>
            <a:r>
              <a:rPr lang="zh-TW" altLang="en-US" sz="2800" dirty="0"/>
              <a:t>執行各功能所需之</a:t>
            </a:r>
            <a:r>
              <a:rPr lang="en-US" altLang="zh-TW" sz="2800" dirty="0"/>
              <a:t>《API </a:t>
            </a:r>
            <a:r>
              <a:rPr lang="zh-TW" altLang="en-US" sz="2800" dirty="0"/>
              <a:t>服務列表</a:t>
            </a:r>
            <a:r>
              <a:rPr lang="en-US" altLang="zh-TW" sz="2800" dirty="0"/>
              <a:t>》</a:t>
            </a:r>
            <a:endParaRPr lang="zh-CN" altLang="en-US" sz="2800" dirty="0"/>
          </a:p>
        </p:txBody>
      </p:sp>
      <p:sp>
        <p:nvSpPr>
          <p:cNvPr id="155" name="矩形 154"/>
          <p:cNvSpPr/>
          <p:nvPr/>
        </p:nvSpPr>
        <p:spPr>
          <a:xfrm>
            <a:off x="421784" y="3765622"/>
            <a:ext cx="6798040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/>
              <a:t>5</a:t>
            </a:r>
            <a:r>
              <a:rPr lang="en-US" altLang="zh-CN" sz="2800" dirty="0" smtClean="0"/>
              <a:t>.</a:t>
            </a:r>
            <a:r>
              <a:rPr lang="zh-TW" altLang="en-US" sz="2800" dirty="0" smtClean="0"/>
              <a:t>執行</a:t>
            </a:r>
            <a:r>
              <a:rPr lang="zh-TW" altLang="en-US" sz="2800" dirty="0"/>
              <a:t>各功能後產生之</a:t>
            </a:r>
            <a:r>
              <a:rPr lang="en-US" altLang="zh-TW" sz="2800" dirty="0"/>
              <a:t>《</a:t>
            </a:r>
            <a:r>
              <a:rPr lang="zh-TW" altLang="en-US" sz="2800" dirty="0"/>
              <a:t>大數據統計報表</a:t>
            </a:r>
            <a:r>
              <a:rPr lang="en-US" altLang="zh-TW" sz="2800" dirty="0"/>
              <a:t>》</a:t>
            </a:r>
            <a:endParaRPr lang="zh-CN" altLang="en-US" sz="2800" dirty="0"/>
          </a:p>
        </p:txBody>
      </p:sp>
      <p:sp>
        <p:nvSpPr>
          <p:cNvPr id="156" name="矩形 155"/>
          <p:cNvSpPr/>
          <p:nvPr/>
        </p:nvSpPr>
        <p:spPr>
          <a:xfrm>
            <a:off x="444327" y="4471481"/>
            <a:ext cx="4456669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en-US" altLang="zh-CN" sz="2800" dirty="0"/>
              <a:t>6</a:t>
            </a:r>
            <a:r>
              <a:rPr lang="en-US" altLang="zh-CN" sz="2800" dirty="0" smtClean="0"/>
              <a:t>.</a:t>
            </a:r>
            <a:r>
              <a:rPr lang="zh-TW" altLang="zh-TW" b="1" dirty="0"/>
              <a:t> </a:t>
            </a:r>
            <a:r>
              <a:rPr lang="zh-TW" altLang="zh-TW" sz="2800" dirty="0" smtClean="0"/>
              <a:t>《智能</a:t>
            </a:r>
            <a:r>
              <a:rPr lang="zh-TW" altLang="zh-TW" sz="2800" dirty="0"/>
              <a:t>合約》擔保的資料</a:t>
            </a:r>
          </a:p>
        </p:txBody>
      </p:sp>
      <p:sp>
        <p:nvSpPr>
          <p:cNvPr id="158" name="矩形 157"/>
          <p:cNvSpPr/>
          <p:nvPr/>
        </p:nvSpPr>
        <p:spPr>
          <a:xfrm>
            <a:off x="448607" y="5933422"/>
            <a:ext cx="3328155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en-US" altLang="zh-CN" sz="2800" dirty="0"/>
              <a:t>8</a:t>
            </a:r>
            <a:r>
              <a:rPr lang="en-US" altLang="zh-CN" sz="2800" dirty="0" smtClean="0"/>
              <a:t>.</a:t>
            </a:r>
            <a:r>
              <a:rPr lang="zh-TW" altLang="zh-TW" sz="2800" dirty="0" smtClean="0"/>
              <a:t>期末</a:t>
            </a:r>
            <a:r>
              <a:rPr lang="zh-TW" altLang="zh-TW" sz="2800" dirty="0"/>
              <a:t>專案測試劇本</a:t>
            </a:r>
          </a:p>
        </p:txBody>
      </p:sp>
      <p:sp>
        <p:nvSpPr>
          <p:cNvPr id="159" name="矩形 158"/>
          <p:cNvSpPr/>
          <p:nvPr/>
        </p:nvSpPr>
        <p:spPr>
          <a:xfrm>
            <a:off x="444327" y="5177340"/>
            <a:ext cx="5123518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en-US" altLang="zh-CN" sz="2800" dirty="0"/>
              <a:t>7</a:t>
            </a:r>
            <a:r>
              <a:rPr lang="en-US" altLang="zh-CN" sz="2800" dirty="0" smtClean="0"/>
              <a:t>.</a:t>
            </a:r>
            <a:r>
              <a:rPr lang="zh-TW" altLang="zh-TW" sz="2800" dirty="0" smtClean="0"/>
              <a:t>期</a:t>
            </a:r>
            <a:r>
              <a:rPr lang="zh-TW" altLang="en-US" sz="2800" dirty="0"/>
              <a:t>末</a:t>
            </a:r>
            <a:r>
              <a:rPr lang="zh-TW" altLang="zh-TW" sz="2800" dirty="0" smtClean="0"/>
              <a:t>專案</a:t>
            </a:r>
            <a:r>
              <a:rPr lang="zh-TW" altLang="zh-TW" sz="2800" dirty="0"/>
              <a:t>《系統架構》模組圖</a:t>
            </a:r>
          </a:p>
        </p:txBody>
      </p:sp>
    </p:spTree>
    <p:extLst>
      <p:ext uri="{BB962C8B-B14F-4D97-AF65-F5344CB8AC3E}">
        <p14:creationId xmlns:p14="http://schemas.microsoft.com/office/powerpoint/2010/main" val="378562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561165" y="405920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180954" y="387013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14893" y="32168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557300" y="453335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515470" y="506054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209685" y="655035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279358" y="728654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619627" y="575781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786167" y="527974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285228" y="467948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557300" y="453335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1038752" y="322421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1259219" y="359738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1027522" y="393305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503476" y="560237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339150" y="591908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201579" y="508883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111354" y="296929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358025" y="360010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1196571" y="351938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350286" y="404617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1358887" y="289935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31752" y="49066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1596439" y="401871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834555" y="441075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134709" y="790052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35440" y="670849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627379" y="710478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378993" y="727838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776612" y="652767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10908" y="632137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328555" y="761809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216272" y="530297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357970" y="576861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115926" y="568017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410593" y="565522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568721" y="6085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600754" y="523171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543939" y="480789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1844284" y="357010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1677611" y="468120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1219898" y="502525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1873629" y="426104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1445641" y="614240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165039" y="673615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890403" y="744564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835221" y="661929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1689327" y="522768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57813" y="38701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53087" y="447803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1901918" y="4713848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833850" y="673023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489012" y="613887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852634" y="231515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791063" y="295530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504226" y="179849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5" name="直接连接符 64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3349869" y="891538"/>
            <a:ext cx="58208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期末專案主題介紹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920760" y="2339909"/>
            <a:ext cx="49155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想設計一個主要販售程式語言課程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Chat bot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主打簡單明瞭的操作以及詼諧的使用者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對話，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刺激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消費者購買意願，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下單後還能進行支付及配送服務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需要轉介至其他聊天室，可達成一條龍服務。</a:t>
            </a:r>
          </a:p>
          <a:p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40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en-US" altLang="zh-TW" sz="6000" dirty="0" smtClean="0">
                <a:solidFill>
                  <a:schemeClr val="tx1"/>
                </a:solidFill>
                <a:latin typeface="+mn-lt"/>
              </a:rPr>
              <a:t>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 rot="16741234" flipH="1">
            <a:off x="10729582" y="790052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 flipH="1">
            <a:off x="12468502" y="426104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大括弧 71"/>
          <p:cNvSpPr/>
          <p:nvPr/>
        </p:nvSpPr>
        <p:spPr>
          <a:xfrm>
            <a:off x="6147426" y="64767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>
            <a:off x="3710354" y="981049"/>
            <a:ext cx="58208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TW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末</a:t>
            </a:r>
            <a:r>
              <a:rPr lang="zh-TW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&lt;&lt;</a:t>
            </a:r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8" name="直接连接符 2"/>
          <p:cNvCxnSpPr/>
          <p:nvPr/>
        </p:nvCxnSpPr>
        <p:spPr>
          <a:xfrm rot="16741234" flipH="1">
            <a:off x="756139" y="325689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"/>
          <p:cNvCxnSpPr/>
          <p:nvPr/>
        </p:nvCxnSpPr>
        <p:spPr>
          <a:xfrm rot="16741234" flipH="1">
            <a:off x="375928" y="306782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4"/>
          <p:cNvCxnSpPr/>
          <p:nvPr/>
        </p:nvCxnSpPr>
        <p:spPr>
          <a:xfrm rot="16741234" flipV="1">
            <a:off x="209867" y="241451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5"/>
          <p:cNvCxnSpPr/>
          <p:nvPr/>
        </p:nvCxnSpPr>
        <p:spPr>
          <a:xfrm rot="16741234">
            <a:off x="752274" y="373104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6"/>
          <p:cNvCxnSpPr/>
          <p:nvPr/>
        </p:nvCxnSpPr>
        <p:spPr>
          <a:xfrm rot="16741234" flipH="1">
            <a:off x="710444" y="425823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7"/>
          <p:cNvCxnSpPr>
            <a:stCxn id="129" idx="6"/>
          </p:cNvCxnSpPr>
          <p:nvPr/>
        </p:nvCxnSpPr>
        <p:spPr>
          <a:xfrm rot="16741234" flipV="1">
            <a:off x="404659" y="574804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8"/>
          <p:cNvCxnSpPr>
            <a:stCxn id="133" idx="6"/>
          </p:cNvCxnSpPr>
          <p:nvPr/>
        </p:nvCxnSpPr>
        <p:spPr>
          <a:xfrm rot="16741234">
            <a:off x="474332" y="648423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9"/>
          <p:cNvCxnSpPr/>
          <p:nvPr/>
        </p:nvCxnSpPr>
        <p:spPr>
          <a:xfrm rot="16741234" flipH="1" flipV="1">
            <a:off x="814601" y="495550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"/>
          <p:cNvCxnSpPr/>
          <p:nvPr/>
        </p:nvCxnSpPr>
        <p:spPr>
          <a:xfrm rot="16741234" flipV="1">
            <a:off x="981141" y="447743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"/>
          <p:cNvCxnSpPr/>
          <p:nvPr/>
        </p:nvCxnSpPr>
        <p:spPr>
          <a:xfrm rot="16741234">
            <a:off x="480202" y="387717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2"/>
          <p:cNvCxnSpPr/>
          <p:nvPr/>
        </p:nvCxnSpPr>
        <p:spPr>
          <a:xfrm rot="16741234">
            <a:off x="752274" y="373104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3"/>
          <p:cNvCxnSpPr>
            <a:stCxn id="121" idx="2"/>
          </p:cNvCxnSpPr>
          <p:nvPr/>
        </p:nvCxnSpPr>
        <p:spPr>
          <a:xfrm rot="16741234">
            <a:off x="1233726" y="242190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4"/>
          <p:cNvCxnSpPr>
            <a:endCxn id="121" idx="6"/>
          </p:cNvCxnSpPr>
          <p:nvPr/>
        </p:nvCxnSpPr>
        <p:spPr>
          <a:xfrm rot="16741234" flipV="1">
            <a:off x="1454193" y="279507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5"/>
          <p:cNvCxnSpPr/>
          <p:nvPr/>
        </p:nvCxnSpPr>
        <p:spPr>
          <a:xfrm rot="16741234" flipH="1" flipV="1">
            <a:off x="1222496" y="313074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6"/>
          <p:cNvCxnSpPr/>
          <p:nvPr/>
        </p:nvCxnSpPr>
        <p:spPr>
          <a:xfrm rot="16741234">
            <a:off x="-308502" y="480006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7"/>
          <p:cNvCxnSpPr/>
          <p:nvPr/>
        </p:nvCxnSpPr>
        <p:spPr>
          <a:xfrm rot="16741234" flipH="1">
            <a:off x="-144176" y="511677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8"/>
          <p:cNvCxnSpPr/>
          <p:nvPr/>
        </p:nvCxnSpPr>
        <p:spPr>
          <a:xfrm rot="16741234">
            <a:off x="-6605" y="428652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9"/>
          <p:cNvSpPr/>
          <p:nvPr/>
        </p:nvSpPr>
        <p:spPr>
          <a:xfrm rot="16741234" flipH="1">
            <a:off x="306328" y="216698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0" name="椭圆 20"/>
          <p:cNvSpPr/>
          <p:nvPr/>
        </p:nvSpPr>
        <p:spPr>
          <a:xfrm rot="16741234" flipH="1">
            <a:off x="552999" y="279779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21"/>
          <p:cNvSpPr/>
          <p:nvPr/>
        </p:nvSpPr>
        <p:spPr>
          <a:xfrm rot="16741234" flipH="1">
            <a:off x="1391545" y="271707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2" name="椭圆 22"/>
          <p:cNvSpPr/>
          <p:nvPr/>
        </p:nvSpPr>
        <p:spPr>
          <a:xfrm rot="16741234" flipH="1">
            <a:off x="545260" y="324386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3" name="椭圆 23"/>
          <p:cNvSpPr/>
          <p:nvPr/>
        </p:nvSpPr>
        <p:spPr>
          <a:xfrm rot="16741234" flipH="1">
            <a:off x="1553861" y="209704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24"/>
          <p:cNvSpPr/>
          <p:nvPr/>
        </p:nvSpPr>
        <p:spPr>
          <a:xfrm rot="16741234" flipH="1">
            <a:off x="226726" y="410429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25"/>
          <p:cNvSpPr/>
          <p:nvPr/>
        </p:nvSpPr>
        <p:spPr>
          <a:xfrm rot="16741234" flipH="1">
            <a:off x="1791413" y="321640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26"/>
          <p:cNvSpPr/>
          <p:nvPr/>
        </p:nvSpPr>
        <p:spPr>
          <a:xfrm rot="16741234" flipH="1">
            <a:off x="1029529" y="360844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27"/>
          <p:cNvSpPr/>
          <p:nvPr/>
        </p:nvSpPr>
        <p:spPr>
          <a:xfrm rot="16741234" flipH="1">
            <a:off x="329683" y="709821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28"/>
          <p:cNvSpPr/>
          <p:nvPr/>
        </p:nvSpPr>
        <p:spPr>
          <a:xfrm rot="16741234">
            <a:off x="59534" y="590618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29"/>
          <p:cNvSpPr/>
          <p:nvPr/>
        </p:nvSpPr>
        <p:spPr>
          <a:xfrm rot="16741234">
            <a:off x="822353" y="630247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30"/>
          <p:cNvSpPr/>
          <p:nvPr/>
        </p:nvSpPr>
        <p:spPr>
          <a:xfrm rot="16741234">
            <a:off x="-184019" y="647607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31"/>
          <p:cNvSpPr/>
          <p:nvPr/>
        </p:nvSpPr>
        <p:spPr>
          <a:xfrm rot="16741234">
            <a:off x="-46851" y="585725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2" name="椭圆 32"/>
          <p:cNvSpPr/>
          <p:nvPr/>
        </p:nvSpPr>
        <p:spPr>
          <a:xfrm rot="16741234">
            <a:off x="184066" y="551906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33"/>
          <p:cNvSpPr/>
          <p:nvPr/>
        </p:nvSpPr>
        <p:spPr>
          <a:xfrm rot="16741234">
            <a:off x="523529" y="681578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4" name="椭圆 34"/>
          <p:cNvSpPr/>
          <p:nvPr/>
        </p:nvSpPr>
        <p:spPr>
          <a:xfrm rot="16741234">
            <a:off x="-21298" y="450066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35"/>
          <p:cNvSpPr/>
          <p:nvPr/>
        </p:nvSpPr>
        <p:spPr>
          <a:xfrm rot="16741234">
            <a:off x="-162996" y="496630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36"/>
          <p:cNvSpPr/>
          <p:nvPr/>
        </p:nvSpPr>
        <p:spPr>
          <a:xfrm rot="16741234">
            <a:off x="1310900" y="487786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37"/>
          <p:cNvSpPr/>
          <p:nvPr/>
        </p:nvSpPr>
        <p:spPr>
          <a:xfrm rot="16741234">
            <a:off x="605567" y="485291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38"/>
          <p:cNvSpPr/>
          <p:nvPr/>
        </p:nvSpPr>
        <p:spPr>
          <a:xfrm rot="16741234">
            <a:off x="763695" y="528296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39"/>
          <p:cNvSpPr/>
          <p:nvPr/>
        </p:nvSpPr>
        <p:spPr>
          <a:xfrm rot="16741234" flipH="1">
            <a:off x="795728" y="442940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40"/>
          <p:cNvSpPr/>
          <p:nvPr/>
        </p:nvSpPr>
        <p:spPr>
          <a:xfrm rot="16741234" flipH="1">
            <a:off x="738913" y="400558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41"/>
          <p:cNvSpPr/>
          <p:nvPr/>
        </p:nvSpPr>
        <p:spPr>
          <a:xfrm rot="16741234" flipH="1">
            <a:off x="2039258" y="276779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2" name="椭圆 42"/>
          <p:cNvSpPr/>
          <p:nvPr/>
        </p:nvSpPr>
        <p:spPr>
          <a:xfrm rot="16741234" flipH="1">
            <a:off x="1872585" y="387889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3" name="椭圆 43"/>
          <p:cNvSpPr/>
          <p:nvPr/>
        </p:nvSpPr>
        <p:spPr>
          <a:xfrm rot="16741234" flipH="1">
            <a:off x="1414872" y="422294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4" name="椭圆 44"/>
          <p:cNvSpPr/>
          <p:nvPr/>
        </p:nvSpPr>
        <p:spPr>
          <a:xfrm rot="16741234" flipH="1">
            <a:off x="2068603" y="345873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45"/>
          <p:cNvSpPr/>
          <p:nvPr/>
        </p:nvSpPr>
        <p:spPr>
          <a:xfrm rot="16741234">
            <a:off x="1640615" y="534009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46"/>
          <p:cNvSpPr/>
          <p:nvPr/>
        </p:nvSpPr>
        <p:spPr>
          <a:xfrm rot="16741234">
            <a:off x="1360013" y="59338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47"/>
          <p:cNvSpPr/>
          <p:nvPr/>
        </p:nvSpPr>
        <p:spPr>
          <a:xfrm rot="16741234">
            <a:off x="1085377" y="664333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48"/>
          <p:cNvSpPr/>
          <p:nvPr/>
        </p:nvSpPr>
        <p:spPr>
          <a:xfrm rot="16741234">
            <a:off x="1030195" y="581698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49"/>
          <p:cNvSpPr/>
          <p:nvPr/>
        </p:nvSpPr>
        <p:spPr>
          <a:xfrm rot="16741234" flipH="1">
            <a:off x="1884301" y="442537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50"/>
          <p:cNvSpPr/>
          <p:nvPr/>
        </p:nvSpPr>
        <p:spPr>
          <a:xfrm rot="16741234" flipH="1">
            <a:off x="137161" y="306781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51"/>
          <p:cNvSpPr/>
          <p:nvPr/>
        </p:nvSpPr>
        <p:spPr>
          <a:xfrm rot="16741234" flipH="1">
            <a:off x="41887" y="367572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2" name="直接连接符 58"/>
          <p:cNvCxnSpPr>
            <a:endCxn id="131" idx="3"/>
          </p:cNvCxnSpPr>
          <p:nvPr/>
        </p:nvCxnSpPr>
        <p:spPr>
          <a:xfrm rot="16741234" flipV="1">
            <a:off x="-104089" y="6059808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59"/>
          <p:cNvCxnSpPr>
            <a:stCxn id="132" idx="0"/>
            <a:endCxn id="131" idx="5"/>
          </p:cNvCxnSpPr>
          <p:nvPr/>
        </p:nvCxnSpPr>
        <p:spPr>
          <a:xfrm flipH="1">
            <a:off x="41013" y="5570512"/>
            <a:ext cx="143808" cy="3067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60"/>
          <p:cNvSpPr/>
          <p:nvPr/>
        </p:nvSpPr>
        <p:spPr>
          <a:xfrm rot="16741234" flipH="1">
            <a:off x="1047608" y="151284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61"/>
          <p:cNvSpPr/>
          <p:nvPr/>
        </p:nvSpPr>
        <p:spPr>
          <a:xfrm rot="16741234" flipH="1">
            <a:off x="986037" y="215299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62"/>
          <p:cNvSpPr/>
          <p:nvPr/>
        </p:nvSpPr>
        <p:spPr>
          <a:xfrm rot="16741234">
            <a:off x="699200" y="99618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59" name="圖片 15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46" y="1707562"/>
            <a:ext cx="6812528" cy="474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2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组合 119"/>
          <p:cNvGrpSpPr/>
          <p:nvPr/>
        </p:nvGrpSpPr>
        <p:grpSpPr>
          <a:xfrm>
            <a:off x="4289459" y="-1270835"/>
            <a:ext cx="3627178" cy="2621327"/>
            <a:chOff x="4289459" y="-1270835"/>
            <a:chExt cx="3627178" cy="2621327"/>
          </a:xfrm>
        </p:grpSpPr>
        <p:sp>
          <p:nvSpPr>
            <p:cNvPr id="121" name="Freeform 20113"/>
            <p:cNvSpPr>
              <a:spLocks noEditPoints="1"/>
            </p:cNvSpPr>
            <p:nvPr/>
          </p:nvSpPr>
          <p:spPr bwMode="auto">
            <a:xfrm>
              <a:off x="6932805" y="-855958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20173"/>
            <p:cNvSpPr>
              <a:spLocks/>
            </p:cNvSpPr>
            <p:nvPr/>
          </p:nvSpPr>
          <p:spPr bwMode="auto">
            <a:xfrm>
              <a:off x="4442874" y="1081020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20175"/>
            <p:cNvSpPr>
              <a:spLocks noEditPoints="1"/>
            </p:cNvSpPr>
            <p:nvPr/>
          </p:nvSpPr>
          <p:spPr bwMode="auto">
            <a:xfrm>
              <a:off x="4328817" y="-677869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20176"/>
            <p:cNvSpPr>
              <a:spLocks noEditPoints="1"/>
            </p:cNvSpPr>
            <p:nvPr/>
          </p:nvSpPr>
          <p:spPr bwMode="auto">
            <a:xfrm>
              <a:off x="4352829" y="-950673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20177"/>
            <p:cNvSpPr>
              <a:spLocks noEditPoints="1"/>
            </p:cNvSpPr>
            <p:nvPr/>
          </p:nvSpPr>
          <p:spPr bwMode="auto">
            <a:xfrm>
              <a:off x="4813062" y="-939334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20178"/>
            <p:cNvSpPr>
              <a:spLocks/>
            </p:cNvSpPr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20179"/>
            <p:cNvSpPr>
              <a:spLocks/>
            </p:cNvSpPr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0180"/>
            <p:cNvSpPr>
              <a:spLocks noEditPoints="1"/>
            </p:cNvSpPr>
            <p:nvPr/>
          </p:nvSpPr>
          <p:spPr bwMode="auto">
            <a:xfrm>
              <a:off x="4622299" y="-42881"/>
              <a:ext cx="302820" cy="809075"/>
            </a:xfrm>
            <a:custGeom>
              <a:avLst/>
              <a:gdLst>
                <a:gd name="T0" fmla="*/ 3 w 192"/>
                <a:gd name="T1" fmla="*/ 413 h 513"/>
                <a:gd name="T2" fmla="*/ 0 w 192"/>
                <a:gd name="T3" fmla="*/ 416 h 513"/>
                <a:gd name="T4" fmla="*/ 89 w 192"/>
                <a:gd name="T5" fmla="*/ 513 h 513"/>
                <a:gd name="T6" fmla="*/ 95 w 192"/>
                <a:gd name="T7" fmla="*/ 513 h 513"/>
                <a:gd name="T8" fmla="*/ 3 w 192"/>
                <a:gd name="T9" fmla="*/ 413 h 513"/>
                <a:gd name="T10" fmla="*/ 167 w 192"/>
                <a:gd name="T11" fmla="*/ 0 h 513"/>
                <a:gd name="T12" fmla="*/ 164 w 192"/>
                <a:gd name="T13" fmla="*/ 0 h 513"/>
                <a:gd name="T14" fmla="*/ 163 w 192"/>
                <a:gd name="T15" fmla="*/ 0 h 513"/>
                <a:gd name="T16" fmla="*/ 163 w 192"/>
                <a:gd name="T17" fmla="*/ 0 h 513"/>
                <a:gd name="T18" fmla="*/ 188 w 192"/>
                <a:gd name="T19" fmla="*/ 513 h 513"/>
                <a:gd name="T20" fmla="*/ 192 w 192"/>
                <a:gd name="T21" fmla="*/ 513 h 513"/>
                <a:gd name="T22" fmla="*/ 167 w 192"/>
                <a:gd name="T2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513">
                  <a:moveTo>
                    <a:pt x="3" y="413"/>
                  </a:moveTo>
                  <a:cubicBezTo>
                    <a:pt x="2" y="414"/>
                    <a:pt x="1" y="415"/>
                    <a:pt x="0" y="416"/>
                  </a:cubicBezTo>
                  <a:cubicBezTo>
                    <a:pt x="89" y="513"/>
                    <a:pt x="89" y="513"/>
                    <a:pt x="89" y="513"/>
                  </a:cubicBezTo>
                  <a:cubicBezTo>
                    <a:pt x="95" y="513"/>
                    <a:pt x="95" y="513"/>
                    <a:pt x="95" y="513"/>
                  </a:cubicBezTo>
                  <a:cubicBezTo>
                    <a:pt x="3" y="413"/>
                    <a:pt x="3" y="413"/>
                    <a:pt x="3" y="413"/>
                  </a:cubicBezTo>
                  <a:moveTo>
                    <a:pt x="167" y="0"/>
                  </a:moveTo>
                  <a:cubicBezTo>
                    <a:pt x="166" y="0"/>
                    <a:pt x="165" y="0"/>
                    <a:pt x="164" y="0"/>
                  </a:cubicBezTo>
                  <a:cubicBezTo>
                    <a:pt x="164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88" y="513"/>
                    <a:pt x="188" y="513"/>
                    <a:pt x="188" y="513"/>
                  </a:cubicBezTo>
                  <a:cubicBezTo>
                    <a:pt x="192" y="513"/>
                    <a:pt x="192" y="513"/>
                    <a:pt x="192" y="513"/>
                  </a:cubicBezTo>
                  <a:cubicBezTo>
                    <a:pt x="167" y="0"/>
                    <a:pt x="167" y="0"/>
                    <a:pt x="16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0181"/>
            <p:cNvSpPr>
              <a:spLocks/>
            </p:cNvSpPr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0182"/>
            <p:cNvSpPr>
              <a:spLocks/>
            </p:cNvSpPr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0183"/>
            <p:cNvSpPr>
              <a:spLocks noEditPoints="1"/>
            </p:cNvSpPr>
            <p:nvPr/>
          </p:nvSpPr>
          <p:spPr bwMode="auto">
            <a:xfrm>
              <a:off x="4584280" y="-600496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0184"/>
            <p:cNvSpPr>
              <a:spLocks/>
            </p:cNvSpPr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0185"/>
            <p:cNvSpPr>
              <a:spLocks/>
            </p:cNvSpPr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0186"/>
            <p:cNvSpPr>
              <a:spLocks noEditPoints="1"/>
            </p:cNvSpPr>
            <p:nvPr/>
          </p:nvSpPr>
          <p:spPr bwMode="auto">
            <a:xfrm>
              <a:off x="5090536" y="471378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0187"/>
            <p:cNvSpPr>
              <a:spLocks noEditPoints="1"/>
            </p:cNvSpPr>
            <p:nvPr/>
          </p:nvSpPr>
          <p:spPr bwMode="auto">
            <a:xfrm>
              <a:off x="5912954" y="-1124094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20188"/>
            <p:cNvSpPr>
              <a:spLocks/>
            </p:cNvSpPr>
            <p:nvPr/>
          </p:nvSpPr>
          <p:spPr bwMode="auto">
            <a:xfrm>
              <a:off x="6668004" y="-795928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20189"/>
            <p:cNvSpPr>
              <a:spLocks noEditPoints="1"/>
            </p:cNvSpPr>
            <p:nvPr/>
          </p:nvSpPr>
          <p:spPr bwMode="auto">
            <a:xfrm>
              <a:off x="4912446" y="-1106752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20190"/>
            <p:cNvSpPr>
              <a:spLocks noEditPoints="1"/>
            </p:cNvSpPr>
            <p:nvPr/>
          </p:nvSpPr>
          <p:spPr bwMode="auto">
            <a:xfrm>
              <a:off x="5556773" y="-1103417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20191"/>
            <p:cNvSpPr>
              <a:spLocks/>
            </p:cNvSpPr>
            <p:nvPr/>
          </p:nvSpPr>
          <p:spPr bwMode="auto">
            <a:xfrm>
              <a:off x="6668004" y="-769248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20192"/>
            <p:cNvSpPr>
              <a:spLocks/>
            </p:cNvSpPr>
            <p:nvPr/>
          </p:nvSpPr>
          <p:spPr bwMode="auto">
            <a:xfrm>
              <a:off x="6253793" y="-769248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20193"/>
            <p:cNvSpPr>
              <a:spLocks/>
            </p:cNvSpPr>
            <p:nvPr/>
          </p:nvSpPr>
          <p:spPr bwMode="auto">
            <a:xfrm>
              <a:off x="6668004" y="-737899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20194"/>
            <p:cNvSpPr>
              <a:spLocks noEditPoints="1"/>
            </p:cNvSpPr>
            <p:nvPr/>
          </p:nvSpPr>
          <p:spPr bwMode="auto">
            <a:xfrm>
              <a:off x="5398026" y="-652523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20196"/>
            <p:cNvSpPr>
              <a:spLocks/>
            </p:cNvSpPr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0197"/>
            <p:cNvSpPr>
              <a:spLocks/>
            </p:cNvSpPr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20198"/>
            <p:cNvSpPr>
              <a:spLocks noEditPoints="1"/>
            </p:cNvSpPr>
            <p:nvPr/>
          </p:nvSpPr>
          <p:spPr bwMode="auto">
            <a:xfrm>
              <a:off x="4500904" y="633460"/>
              <a:ext cx="1550787" cy="132734"/>
            </a:xfrm>
            <a:custGeom>
              <a:avLst/>
              <a:gdLst>
                <a:gd name="T0" fmla="*/ 15 w 984"/>
                <a:gd name="T1" fmla="*/ 3 h 84"/>
                <a:gd name="T2" fmla="*/ 0 w 984"/>
                <a:gd name="T3" fmla="*/ 84 h 84"/>
                <a:gd name="T4" fmla="*/ 4 w 984"/>
                <a:gd name="T5" fmla="*/ 84 h 84"/>
                <a:gd name="T6" fmla="*/ 20 w 984"/>
                <a:gd name="T7" fmla="*/ 4 h 84"/>
                <a:gd name="T8" fmla="*/ 15 w 984"/>
                <a:gd name="T9" fmla="*/ 3 h 84"/>
                <a:gd name="T10" fmla="*/ 811 w 984"/>
                <a:gd name="T11" fmla="*/ 0 h 84"/>
                <a:gd name="T12" fmla="*/ 809 w 984"/>
                <a:gd name="T13" fmla="*/ 4 h 84"/>
                <a:gd name="T14" fmla="*/ 974 w 984"/>
                <a:gd name="T15" fmla="*/ 84 h 84"/>
                <a:gd name="T16" fmla="*/ 984 w 984"/>
                <a:gd name="T17" fmla="*/ 84 h 84"/>
                <a:gd name="T18" fmla="*/ 811 w 984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4" h="84">
                  <a:moveTo>
                    <a:pt x="15" y="3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7" y="3"/>
                    <a:pt x="15" y="3"/>
                  </a:cubicBezTo>
                  <a:moveTo>
                    <a:pt x="811" y="0"/>
                  </a:moveTo>
                  <a:cubicBezTo>
                    <a:pt x="809" y="4"/>
                    <a:pt x="809" y="4"/>
                    <a:pt x="809" y="4"/>
                  </a:cubicBezTo>
                  <a:cubicBezTo>
                    <a:pt x="974" y="84"/>
                    <a:pt x="974" y="84"/>
                    <a:pt x="974" y="84"/>
                  </a:cubicBezTo>
                  <a:cubicBezTo>
                    <a:pt x="984" y="84"/>
                    <a:pt x="984" y="84"/>
                    <a:pt x="984" y="84"/>
                  </a:cubicBezTo>
                  <a:cubicBezTo>
                    <a:pt x="811" y="0"/>
                    <a:pt x="811" y="0"/>
                    <a:pt x="81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20199"/>
            <p:cNvSpPr>
              <a:spLocks/>
            </p:cNvSpPr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20200"/>
            <p:cNvSpPr>
              <a:spLocks/>
            </p:cNvSpPr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20201"/>
            <p:cNvSpPr>
              <a:spLocks noEditPoints="1"/>
            </p:cNvSpPr>
            <p:nvPr/>
          </p:nvSpPr>
          <p:spPr bwMode="auto">
            <a:xfrm>
              <a:off x="4506907" y="458706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20204"/>
            <p:cNvSpPr>
              <a:spLocks noEditPoints="1"/>
            </p:cNvSpPr>
            <p:nvPr/>
          </p:nvSpPr>
          <p:spPr bwMode="auto">
            <a:xfrm>
              <a:off x="6970824" y="-361042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20205"/>
            <p:cNvSpPr>
              <a:spLocks/>
            </p:cNvSpPr>
            <p:nvPr/>
          </p:nvSpPr>
          <p:spPr bwMode="auto">
            <a:xfrm>
              <a:off x="6101049" y="155886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20206"/>
            <p:cNvSpPr>
              <a:spLocks/>
            </p:cNvSpPr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20207"/>
            <p:cNvSpPr>
              <a:spLocks/>
            </p:cNvSpPr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20208"/>
            <p:cNvSpPr>
              <a:spLocks/>
            </p:cNvSpPr>
            <p:nvPr/>
          </p:nvSpPr>
          <p:spPr bwMode="auto">
            <a:xfrm>
              <a:off x="5708183" y="213915"/>
              <a:ext cx="271471" cy="552279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20209"/>
            <p:cNvSpPr>
              <a:spLocks/>
            </p:cNvSpPr>
            <p:nvPr/>
          </p:nvSpPr>
          <p:spPr bwMode="auto">
            <a:xfrm>
              <a:off x="6668004" y="327973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20210"/>
            <p:cNvSpPr>
              <a:spLocks noEditPoints="1"/>
            </p:cNvSpPr>
            <p:nvPr/>
          </p:nvSpPr>
          <p:spPr bwMode="auto">
            <a:xfrm>
              <a:off x="5982322" y="143213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20213"/>
            <p:cNvSpPr>
              <a:spLocks/>
            </p:cNvSpPr>
            <p:nvPr/>
          </p:nvSpPr>
          <p:spPr bwMode="auto">
            <a:xfrm>
              <a:off x="6513926" y="-201628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20215"/>
            <p:cNvSpPr>
              <a:spLocks/>
            </p:cNvSpPr>
            <p:nvPr/>
          </p:nvSpPr>
          <p:spPr bwMode="auto">
            <a:xfrm>
              <a:off x="6504588" y="-69561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20216"/>
            <p:cNvSpPr>
              <a:spLocks noEditPoints="1"/>
            </p:cNvSpPr>
            <p:nvPr/>
          </p:nvSpPr>
          <p:spPr bwMode="auto">
            <a:xfrm>
              <a:off x="6515260" y="454036"/>
              <a:ext cx="808410" cy="548277"/>
            </a:xfrm>
            <a:custGeom>
              <a:avLst/>
              <a:gdLst>
                <a:gd name="T0" fmla="*/ 3 w 513"/>
                <a:gd name="T1" fmla="*/ 344 h 348"/>
                <a:gd name="T2" fmla="*/ 1 w 513"/>
                <a:gd name="T3" fmla="*/ 346 h 348"/>
                <a:gd name="T4" fmla="*/ 0 w 513"/>
                <a:gd name="T5" fmla="*/ 348 h 348"/>
                <a:gd name="T6" fmla="*/ 5 w 513"/>
                <a:gd name="T7" fmla="*/ 346 h 348"/>
                <a:gd name="T8" fmla="*/ 4 w 513"/>
                <a:gd name="T9" fmla="*/ 345 h 348"/>
                <a:gd name="T10" fmla="*/ 3 w 513"/>
                <a:gd name="T11" fmla="*/ 344 h 348"/>
                <a:gd name="T12" fmla="*/ 262 w 513"/>
                <a:gd name="T13" fmla="*/ 8 h 348"/>
                <a:gd name="T14" fmla="*/ 7 w 513"/>
                <a:gd name="T15" fmla="*/ 338 h 348"/>
                <a:gd name="T16" fmla="*/ 8 w 513"/>
                <a:gd name="T17" fmla="*/ 342 h 348"/>
                <a:gd name="T18" fmla="*/ 19 w 513"/>
                <a:gd name="T19" fmla="*/ 342 h 348"/>
                <a:gd name="T20" fmla="*/ 506 w 513"/>
                <a:gd name="T21" fmla="*/ 180 h 348"/>
                <a:gd name="T22" fmla="*/ 505 w 513"/>
                <a:gd name="T23" fmla="*/ 176 h 348"/>
                <a:gd name="T24" fmla="*/ 12 w 513"/>
                <a:gd name="T25" fmla="*/ 340 h 348"/>
                <a:gd name="T26" fmla="*/ 266 w 513"/>
                <a:gd name="T27" fmla="*/ 11 h 348"/>
                <a:gd name="T28" fmla="*/ 262 w 513"/>
                <a:gd name="T29" fmla="*/ 8 h 348"/>
                <a:gd name="T30" fmla="*/ 320 w 513"/>
                <a:gd name="T31" fmla="*/ 0 h 348"/>
                <a:gd name="T32" fmla="*/ 318 w 513"/>
                <a:gd name="T33" fmla="*/ 4 h 348"/>
                <a:gd name="T34" fmla="*/ 511 w 513"/>
                <a:gd name="T35" fmla="*/ 135 h 348"/>
                <a:gd name="T36" fmla="*/ 513 w 513"/>
                <a:gd name="T37" fmla="*/ 132 h 348"/>
                <a:gd name="T38" fmla="*/ 320 w 513"/>
                <a:gd name="T3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3" h="348">
                  <a:moveTo>
                    <a:pt x="3" y="344"/>
                  </a:moveTo>
                  <a:cubicBezTo>
                    <a:pt x="1" y="346"/>
                    <a:pt x="1" y="346"/>
                    <a:pt x="1" y="346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5" y="346"/>
                    <a:pt x="5" y="346"/>
                    <a:pt x="5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3" y="344"/>
                    <a:pt x="3" y="344"/>
                    <a:pt x="3" y="344"/>
                  </a:cubicBezTo>
                  <a:moveTo>
                    <a:pt x="262" y="8"/>
                  </a:moveTo>
                  <a:cubicBezTo>
                    <a:pt x="7" y="338"/>
                    <a:pt x="7" y="338"/>
                    <a:pt x="7" y="338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506" y="180"/>
                    <a:pt x="506" y="180"/>
                    <a:pt x="506" y="180"/>
                  </a:cubicBezTo>
                  <a:cubicBezTo>
                    <a:pt x="506" y="179"/>
                    <a:pt x="505" y="177"/>
                    <a:pt x="505" y="176"/>
                  </a:cubicBezTo>
                  <a:cubicBezTo>
                    <a:pt x="12" y="340"/>
                    <a:pt x="12" y="340"/>
                    <a:pt x="12" y="340"/>
                  </a:cubicBezTo>
                  <a:cubicBezTo>
                    <a:pt x="266" y="11"/>
                    <a:pt x="266" y="11"/>
                    <a:pt x="266" y="11"/>
                  </a:cubicBezTo>
                  <a:cubicBezTo>
                    <a:pt x="265" y="10"/>
                    <a:pt x="263" y="9"/>
                    <a:pt x="262" y="8"/>
                  </a:cubicBezTo>
                  <a:moveTo>
                    <a:pt x="320" y="0"/>
                  </a:moveTo>
                  <a:cubicBezTo>
                    <a:pt x="319" y="2"/>
                    <a:pt x="318" y="3"/>
                    <a:pt x="318" y="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11" y="134"/>
                    <a:pt x="512" y="133"/>
                    <a:pt x="513" y="132"/>
                  </a:cubicBezTo>
                  <a:cubicBezTo>
                    <a:pt x="320" y="0"/>
                    <a:pt x="320" y="0"/>
                    <a:pt x="3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20217"/>
            <p:cNvSpPr>
              <a:spLocks noEditPoints="1"/>
            </p:cNvSpPr>
            <p:nvPr/>
          </p:nvSpPr>
          <p:spPr bwMode="auto">
            <a:xfrm>
              <a:off x="6488579" y="-118253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20218"/>
            <p:cNvSpPr>
              <a:spLocks/>
            </p:cNvSpPr>
            <p:nvPr/>
          </p:nvSpPr>
          <p:spPr bwMode="auto">
            <a:xfrm>
              <a:off x="6907459" y="-832614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20219"/>
            <p:cNvSpPr>
              <a:spLocks noEditPoints="1"/>
            </p:cNvSpPr>
            <p:nvPr/>
          </p:nvSpPr>
          <p:spPr bwMode="auto">
            <a:xfrm>
              <a:off x="5986992" y="-1158778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20223"/>
            <p:cNvSpPr>
              <a:spLocks/>
            </p:cNvSpPr>
            <p:nvPr/>
          </p:nvSpPr>
          <p:spPr bwMode="auto">
            <a:xfrm>
              <a:off x="6026345" y="-1117424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20224"/>
            <p:cNvSpPr>
              <a:spLocks/>
            </p:cNvSpPr>
            <p:nvPr/>
          </p:nvSpPr>
          <p:spPr bwMode="auto">
            <a:xfrm>
              <a:off x="6668004" y="-739233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20225"/>
            <p:cNvSpPr>
              <a:spLocks noEditPoints="1"/>
            </p:cNvSpPr>
            <p:nvPr/>
          </p:nvSpPr>
          <p:spPr bwMode="auto">
            <a:xfrm>
              <a:off x="5708183" y="-673200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20231"/>
            <p:cNvSpPr>
              <a:spLocks noEditPoints="1"/>
            </p:cNvSpPr>
            <p:nvPr/>
          </p:nvSpPr>
          <p:spPr bwMode="auto">
            <a:xfrm>
              <a:off x="7470411" y="-1270835"/>
              <a:ext cx="446226" cy="1121233"/>
            </a:xfrm>
            <a:custGeom>
              <a:avLst/>
              <a:gdLst>
                <a:gd name="T0" fmla="*/ 13 w 283"/>
                <a:gd name="T1" fmla="*/ 23 h 711"/>
                <a:gd name="T2" fmla="*/ 9 w 283"/>
                <a:gd name="T3" fmla="*/ 24 h 711"/>
                <a:gd name="T4" fmla="*/ 276 w 283"/>
                <a:gd name="T5" fmla="*/ 701 h 711"/>
                <a:gd name="T6" fmla="*/ 279 w 283"/>
                <a:gd name="T7" fmla="*/ 711 h 711"/>
                <a:gd name="T8" fmla="*/ 283 w 283"/>
                <a:gd name="T9" fmla="*/ 709 h 711"/>
                <a:gd name="T10" fmla="*/ 283 w 283"/>
                <a:gd name="T11" fmla="*/ 709 h 711"/>
                <a:gd name="T12" fmla="*/ 13 w 283"/>
                <a:gd name="T13" fmla="*/ 23 h 711"/>
                <a:gd name="T14" fmla="*/ 4 w 283"/>
                <a:gd name="T15" fmla="*/ 0 h 711"/>
                <a:gd name="T16" fmla="*/ 0 w 283"/>
                <a:gd name="T17" fmla="*/ 1 h 711"/>
                <a:gd name="T18" fmla="*/ 5 w 283"/>
                <a:gd name="T19" fmla="*/ 12 h 711"/>
                <a:gd name="T20" fmla="*/ 9 w 283"/>
                <a:gd name="T21" fmla="*/ 11 h 711"/>
                <a:gd name="T22" fmla="*/ 4 w 283"/>
                <a:gd name="T23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711">
                  <a:moveTo>
                    <a:pt x="13" y="23"/>
                  </a:moveTo>
                  <a:cubicBezTo>
                    <a:pt x="12" y="23"/>
                    <a:pt x="11" y="24"/>
                    <a:pt x="9" y="24"/>
                  </a:cubicBezTo>
                  <a:cubicBezTo>
                    <a:pt x="276" y="701"/>
                    <a:pt x="276" y="701"/>
                    <a:pt x="276" y="701"/>
                  </a:cubicBezTo>
                  <a:cubicBezTo>
                    <a:pt x="279" y="711"/>
                    <a:pt x="279" y="711"/>
                    <a:pt x="279" y="711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13" y="23"/>
                    <a:pt x="13" y="23"/>
                    <a:pt x="13" y="23"/>
                  </a:cubicBezTo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7" y="11"/>
                    <a:pt x="9" y="1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20252"/>
            <p:cNvSpPr>
              <a:spLocks/>
            </p:cNvSpPr>
            <p:nvPr/>
          </p:nvSpPr>
          <p:spPr bwMode="auto">
            <a:xfrm>
              <a:off x="4294132" y="-731229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20253"/>
            <p:cNvSpPr>
              <a:spLocks/>
            </p:cNvSpPr>
            <p:nvPr/>
          </p:nvSpPr>
          <p:spPr bwMode="auto">
            <a:xfrm>
              <a:off x="4762370" y="-994696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20254"/>
            <p:cNvSpPr>
              <a:spLocks/>
            </p:cNvSpPr>
            <p:nvPr/>
          </p:nvSpPr>
          <p:spPr bwMode="auto">
            <a:xfrm>
              <a:off x="5434044" y="-550471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20256"/>
            <p:cNvSpPr>
              <a:spLocks/>
            </p:cNvSpPr>
            <p:nvPr/>
          </p:nvSpPr>
          <p:spPr bwMode="auto">
            <a:xfrm>
              <a:off x="4830405" y="-142265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20257"/>
            <p:cNvSpPr>
              <a:spLocks/>
            </p:cNvSpPr>
            <p:nvPr/>
          </p:nvSpPr>
          <p:spPr bwMode="auto">
            <a:xfrm>
              <a:off x="5660826" y="-439748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20258"/>
            <p:cNvSpPr>
              <a:spLocks/>
            </p:cNvSpPr>
            <p:nvPr/>
          </p:nvSpPr>
          <p:spPr bwMode="auto">
            <a:xfrm>
              <a:off x="6135734" y="-717222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20259"/>
            <p:cNvSpPr>
              <a:spLocks/>
            </p:cNvSpPr>
            <p:nvPr/>
          </p:nvSpPr>
          <p:spPr bwMode="auto">
            <a:xfrm>
              <a:off x="6909460" y="362657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20260"/>
            <p:cNvSpPr>
              <a:spLocks/>
            </p:cNvSpPr>
            <p:nvPr/>
          </p:nvSpPr>
          <p:spPr bwMode="auto">
            <a:xfrm>
              <a:off x="6668004" y="-811936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20262"/>
            <p:cNvSpPr>
              <a:spLocks/>
            </p:cNvSpPr>
            <p:nvPr/>
          </p:nvSpPr>
          <p:spPr bwMode="auto">
            <a:xfrm>
              <a:off x="7177596" y="-893978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20263"/>
            <p:cNvSpPr>
              <a:spLocks/>
            </p:cNvSpPr>
            <p:nvPr/>
          </p:nvSpPr>
          <p:spPr bwMode="auto">
            <a:xfrm>
              <a:off x="7429724" y="-162275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0292"/>
            <p:cNvSpPr>
              <a:spLocks/>
            </p:cNvSpPr>
            <p:nvPr/>
          </p:nvSpPr>
          <p:spPr bwMode="auto">
            <a:xfrm>
              <a:off x="5911620" y="-1176121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20293"/>
            <p:cNvSpPr>
              <a:spLocks noEditPoints="1"/>
            </p:cNvSpPr>
            <p:nvPr/>
          </p:nvSpPr>
          <p:spPr bwMode="auto">
            <a:xfrm>
              <a:off x="5870933" y="-1216808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20294"/>
            <p:cNvSpPr>
              <a:spLocks/>
            </p:cNvSpPr>
            <p:nvPr/>
          </p:nvSpPr>
          <p:spPr bwMode="auto">
            <a:xfrm>
              <a:off x="7021516" y="-438414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20295"/>
            <p:cNvSpPr>
              <a:spLocks noEditPoints="1"/>
            </p:cNvSpPr>
            <p:nvPr/>
          </p:nvSpPr>
          <p:spPr bwMode="auto">
            <a:xfrm>
              <a:off x="6980162" y="-479102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20296"/>
            <p:cNvSpPr>
              <a:spLocks/>
            </p:cNvSpPr>
            <p:nvPr/>
          </p:nvSpPr>
          <p:spPr bwMode="auto">
            <a:xfrm>
              <a:off x="7349016" y="669479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20297"/>
            <p:cNvSpPr>
              <a:spLocks noEditPoints="1"/>
            </p:cNvSpPr>
            <p:nvPr/>
          </p:nvSpPr>
          <p:spPr bwMode="auto">
            <a:xfrm>
              <a:off x="7308329" y="628791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20298"/>
            <p:cNvSpPr>
              <a:spLocks/>
            </p:cNvSpPr>
            <p:nvPr/>
          </p:nvSpPr>
          <p:spPr bwMode="auto">
            <a:xfrm>
              <a:off x="6920132" y="-843286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20299"/>
            <p:cNvSpPr>
              <a:spLocks noEditPoints="1"/>
            </p:cNvSpPr>
            <p:nvPr/>
          </p:nvSpPr>
          <p:spPr bwMode="auto">
            <a:xfrm>
              <a:off x="6892118" y="-871967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20306"/>
            <p:cNvSpPr>
              <a:spLocks/>
            </p:cNvSpPr>
            <p:nvPr/>
          </p:nvSpPr>
          <p:spPr bwMode="auto">
            <a:xfrm>
              <a:off x="6452561" y="-122922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20307"/>
            <p:cNvSpPr>
              <a:spLocks noEditPoints="1"/>
            </p:cNvSpPr>
            <p:nvPr/>
          </p:nvSpPr>
          <p:spPr bwMode="auto">
            <a:xfrm>
              <a:off x="6428549" y="-146934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20308"/>
            <p:cNvSpPr>
              <a:spLocks/>
            </p:cNvSpPr>
            <p:nvPr/>
          </p:nvSpPr>
          <p:spPr bwMode="auto">
            <a:xfrm>
              <a:off x="5969649" y="89852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20309"/>
            <p:cNvSpPr>
              <a:spLocks noEditPoints="1"/>
            </p:cNvSpPr>
            <p:nvPr/>
          </p:nvSpPr>
          <p:spPr bwMode="auto">
            <a:xfrm>
              <a:off x="5924293" y="43829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20310"/>
            <p:cNvSpPr>
              <a:spLocks/>
            </p:cNvSpPr>
            <p:nvPr/>
          </p:nvSpPr>
          <p:spPr bwMode="auto">
            <a:xfrm>
              <a:off x="4789050" y="-657191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20312"/>
            <p:cNvSpPr>
              <a:spLocks noEditPoints="1"/>
            </p:cNvSpPr>
            <p:nvPr/>
          </p:nvSpPr>
          <p:spPr bwMode="auto">
            <a:xfrm>
              <a:off x="4748355" y="-698546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20313"/>
            <p:cNvSpPr>
              <a:spLocks/>
            </p:cNvSpPr>
            <p:nvPr/>
          </p:nvSpPr>
          <p:spPr bwMode="auto">
            <a:xfrm>
              <a:off x="4494894" y="476047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20314"/>
            <p:cNvSpPr>
              <a:spLocks noEditPoints="1"/>
            </p:cNvSpPr>
            <p:nvPr/>
          </p:nvSpPr>
          <p:spPr bwMode="auto">
            <a:xfrm>
              <a:off x="4439532" y="419351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20315"/>
            <p:cNvSpPr>
              <a:spLocks/>
            </p:cNvSpPr>
            <p:nvPr/>
          </p:nvSpPr>
          <p:spPr bwMode="auto">
            <a:xfrm>
              <a:off x="5096531" y="-592493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20316"/>
            <p:cNvSpPr>
              <a:spLocks noEditPoints="1"/>
            </p:cNvSpPr>
            <p:nvPr/>
          </p:nvSpPr>
          <p:spPr bwMode="auto">
            <a:xfrm>
              <a:off x="5074520" y="-616505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20317"/>
            <p:cNvSpPr>
              <a:spLocks/>
            </p:cNvSpPr>
            <p:nvPr/>
          </p:nvSpPr>
          <p:spPr bwMode="auto">
            <a:xfrm>
              <a:off x="5359997" y="420685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20318"/>
            <p:cNvSpPr>
              <a:spLocks noEditPoints="1"/>
            </p:cNvSpPr>
            <p:nvPr/>
          </p:nvSpPr>
          <p:spPr bwMode="auto">
            <a:xfrm>
              <a:off x="5328648" y="389336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20423"/>
            <p:cNvSpPr>
              <a:spLocks/>
            </p:cNvSpPr>
            <p:nvPr/>
          </p:nvSpPr>
          <p:spPr bwMode="auto">
            <a:xfrm>
              <a:off x="5276622" y="-947339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20541"/>
            <p:cNvSpPr>
              <a:spLocks/>
            </p:cNvSpPr>
            <p:nvPr/>
          </p:nvSpPr>
          <p:spPr bwMode="auto">
            <a:xfrm>
              <a:off x="6887440" y="-1084740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20648"/>
            <p:cNvSpPr>
              <a:spLocks/>
            </p:cNvSpPr>
            <p:nvPr/>
          </p:nvSpPr>
          <p:spPr bwMode="auto">
            <a:xfrm>
              <a:off x="5875595" y="-168944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20654"/>
            <p:cNvSpPr>
              <a:spLocks noEditPoints="1"/>
            </p:cNvSpPr>
            <p:nvPr/>
          </p:nvSpPr>
          <p:spPr bwMode="auto">
            <a:xfrm>
              <a:off x="5484730" y="-172279"/>
              <a:ext cx="1446732" cy="1485418"/>
            </a:xfrm>
            <a:custGeom>
              <a:avLst/>
              <a:gdLst>
                <a:gd name="T0" fmla="*/ 2169 w 2169"/>
                <a:gd name="T1" fmla="*/ 154 h 2227"/>
                <a:gd name="T2" fmla="*/ 1422 w 2169"/>
                <a:gd name="T3" fmla="*/ 639 h 2227"/>
                <a:gd name="T4" fmla="*/ 1493 w 2169"/>
                <a:gd name="T5" fmla="*/ 1773 h 2227"/>
                <a:gd name="T6" fmla="*/ 1498 w 2169"/>
                <a:gd name="T7" fmla="*/ 1775 h 2227"/>
                <a:gd name="T8" fmla="*/ 791 w 2169"/>
                <a:gd name="T9" fmla="*/ 2227 h 2227"/>
                <a:gd name="T10" fmla="*/ 0 w 2169"/>
                <a:gd name="T11" fmla="*/ 1960 h 2227"/>
                <a:gd name="T12" fmla="*/ 2 w 2169"/>
                <a:gd name="T13" fmla="*/ 1950 h 2227"/>
                <a:gd name="T14" fmla="*/ 789 w 2169"/>
                <a:gd name="T15" fmla="*/ 2215 h 2227"/>
                <a:gd name="T16" fmla="*/ 1479 w 2169"/>
                <a:gd name="T17" fmla="*/ 1775 h 2227"/>
                <a:gd name="T18" fmla="*/ 581 w 2169"/>
                <a:gd name="T19" fmla="*/ 1173 h 2227"/>
                <a:gd name="T20" fmla="*/ 1413 w 2169"/>
                <a:gd name="T21" fmla="*/ 634 h 2227"/>
                <a:gd name="T22" fmla="*/ 1373 w 2169"/>
                <a:gd name="T23" fmla="*/ 0 h 2227"/>
                <a:gd name="T24" fmla="*/ 1380 w 2169"/>
                <a:gd name="T25" fmla="*/ 3 h 2227"/>
                <a:gd name="T26" fmla="*/ 2169 w 2169"/>
                <a:gd name="T27" fmla="*/ 154 h 2227"/>
                <a:gd name="T28" fmla="*/ 1422 w 2169"/>
                <a:gd name="T29" fmla="*/ 627 h 2227"/>
                <a:gd name="T30" fmla="*/ 2141 w 2169"/>
                <a:gd name="T31" fmla="*/ 159 h 2227"/>
                <a:gd name="T32" fmla="*/ 1384 w 2169"/>
                <a:gd name="T33" fmla="*/ 15 h 2227"/>
                <a:gd name="T34" fmla="*/ 1422 w 2169"/>
                <a:gd name="T35" fmla="*/ 627 h 2227"/>
                <a:gd name="T36" fmla="*/ 1484 w 2169"/>
                <a:gd name="T37" fmla="*/ 1766 h 2227"/>
                <a:gd name="T38" fmla="*/ 1413 w 2169"/>
                <a:gd name="T39" fmla="*/ 646 h 2227"/>
                <a:gd name="T40" fmla="*/ 600 w 2169"/>
                <a:gd name="T41" fmla="*/ 1173 h 2227"/>
                <a:gd name="T42" fmla="*/ 1484 w 2169"/>
                <a:gd name="T43" fmla="*/ 176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9" h="2227">
                  <a:moveTo>
                    <a:pt x="2169" y="154"/>
                  </a:moveTo>
                  <a:lnTo>
                    <a:pt x="1422" y="639"/>
                  </a:lnTo>
                  <a:lnTo>
                    <a:pt x="1493" y="1773"/>
                  </a:lnTo>
                  <a:lnTo>
                    <a:pt x="1498" y="1775"/>
                  </a:lnTo>
                  <a:lnTo>
                    <a:pt x="791" y="2227"/>
                  </a:lnTo>
                  <a:lnTo>
                    <a:pt x="0" y="1960"/>
                  </a:lnTo>
                  <a:lnTo>
                    <a:pt x="2" y="1950"/>
                  </a:lnTo>
                  <a:lnTo>
                    <a:pt x="789" y="2215"/>
                  </a:lnTo>
                  <a:lnTo>
                    <a:pt x="1479" y="1775"/>
                  </a:lnTo>
                  <a:lnTo>
                    <a:pt x="581" y="1173"/>
                  </a:lnTo>
                  <a:lnTo>
                    <a:pt x="1413" y="634"/>
                  </a:lnTo>
                  <a:lnTo>
                    <a:pt x="1373" y="0"/>
                  </a:lnTo>
                  <a:lnTo>
                    <a:pt x="1380" y="3"/>
                  </a:lnTo>
                  <a:lnTo>
                    <a:pt x="2169" y="154"/>
                  </a:lnTo>
                  <a:close/>
                  <a:moveTo>
                    <a:pt x="1422" y="627"/>
                  </a:moveTo>
                  <a:lnTo>
                    <a:pt x="2141" y="159"/>
                  </a:lnTo>
                  <a:lnTo>
                    <a:pt x="1384" y="15"/>
                  </a:lnTo>
                  <a:lnTo>
                    <a:pt x="1422" y="627"/>
                  </a:lnTo>
                  <a:close/>
                  <a:moveTo>
                    <a:pt x="1484" y="1766"/>
                  </a:moveTo>
                  <a:lnTo>
                    <a:pt x="1413" y="646"/>
                  </a:lnTo>
                  <a:lnTo>
                    <a:pt x="600" y="1173"/>
                  </a:lnTo>
                  <a:lnTo>
                    <a:pt x="1484" y="176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20656"/>
            <p:cNvSpPr>
              <a:spLocks/>
            </p:cNvSpPr>
            <p:nvPr/>
          </p:nvSpPr>
          <p:spPr bwMode="auto">
            <a:xfrm>
              <a:off x="6870098" y="-638515"/>
              <a:ext cx="620981" cy="1255969"/>
            </a:xfrm>
            <a:custGeom>
              <a:avLst/>
              <a:gdLst>
                <a:gd name="T0" fmla="*/ 921 w 931"/>
                <a:gd name="T1" fmla="*/ 0 h 1883"/>
                <a:gd name="T2" fmla="*/ 931 w 931"/>
                <a:gd name="T3" fmla="*/ 9 h 1883"/>
                <a:gd name="T4" fmla="*/ 85 w 931"/>
                <a:gd name="T5" fmla="*/ 858 h 1883"/>
                <a:gd name="T6" fmla="*/ 12 w 931"/>
                <a:gd name="T7" fmla="*/ 1883 h 1883"/>
                <a:gd name="T8" fmla="*/ 0 w 931"/>
                <a:gd name="T9" fmla="*/ 1881 h 1883"/>
                <a:gd name="T10" fmla="*/ 73 w 931"/>
                <a:gd name="T11" fmla="*/ 853 h 1883"/>
                <a:gd name="T12" fmla="*/ 75 w 931"/>
                <a:gd name="T13" fmla="*/ 853 h 1883"/>
                <a:gd name="T14" fmla="*/ 921 w 931"/>
                <a:gd name="T15" fmla="*/ 0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1883">
                  <a:moveTo>
                    <a:pt x="921" y="0"/>
                  </a:moveTo>
                  <a:lnTo>
                    <a:pt x="931" y="9"/>
                  </a:lnTo>
                  <a:lnTo>
                    <a:pt x="85" y="858"/>
                  </a:lnTo>
                  <a:lnTo>
                    <a:pt x="12" y="1883"/>
                  </a:lnTo>
                  <a:lnTo>
                    <a:pt x="0" y="1881"/>
                  </a:lnTo>
                  <a:lnTo>
                    <a:pt x="73" y="853"/>
                  </a:lnTo>
                  <a:lnTo>
                    <a:pt x="75" y="853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0676"/>
            <p:cNvSpPr>
              <a:spLocks/>
            </p:cNvSpPr>
            <p:nvPr/>
          </p:nvSpPr>
          <p:spPr bwMode="auto">
            <a:xfrm>
              <a:off x="4289459" y="922275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0677"/>
            <p:cNvSpPr>
              <a:spLocks/>
            </p:cNvSpPr>
            <p:nvPr/>
          </p:nvSpPr>
          <p:spPr bwMode="auto">
            <a:xfrm>
              <a:off x="4863082" y="907601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0679"/>
            <p:cNvSpPr>
              <a:spLocks/>
            </p:cNvSpPr>
            <p:nvPr/>
          </p:nvSpPr>
          <p:spPr bwMode="auto">
            <a:xfrm>
              <a:off x="5438707" y="1084356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0680"/>
            <p:cNvSpPr>
              <a:spLocks/>
            </p:cNvSpPr>
            <p:nvPr/>
          </p:nvSpPr>
          <p:spPr bwMode="auto">
            <a:xfrm>
              <a:off x="5801557" y="534078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0681"/>
            <p:cNvSpPr>
              <a:spLocks/>
            </p:cNvSpPr>
            <p:nvPr/>
          </p:nvSpPr>
          <p:spPr bwMode="auto">
            <a:xfrm>
              <a:off x="5969642" y="1267116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0683"/>
            <p:cNvSpPr>
              <a:spLocks/>
            </p:cNvSpPr>
            <p:nvPr/>
          </p:nvSpPr>
          <p:spPr bwMode="auto">
            <a:xfrm>
              <a:off x="6377849" y="198575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0684"/>
            <p:cNvSpPr>
              <a:spLocks/>
            </p:cNvSpPr>
            <p:nvPr/>
          </p:nvSpPr>
          <p:spPr bwMode="auto">
            <a:xfrm>
              <a:off x="6343165" y="-226973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0709"/>
            <p:cNvSpPr>
              <a:spLocks/>
            </p:cNvSpPr>
            <p:nvPr/>
          </p:nvSpPr>
          <p:spPr bwMode="auto">
            <a:xfrm>
              <a:off x="4901102" y="347984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0710"/>
            <p:cNvSpPr>
              <a:spLocks noEditPoints="1"/>
            </p:cNvSpPr>
            <p:nvPr/>
          </p:nvSpPr>
          <p:spPr bwMode="auto">
            <a:xfrm>
              <a:off x="4852410" y="297959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0716"/>
            <p:cNvSpPr>
              <a:spLocks/>
            </p:cNvSpPr>
            <p:nvPr/>
          </p:nvSpPr>
          <p:spPr bwMode="auto">
            <a:xfrm>
              <a:off x="5703504" y="1181736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0717"/>
            <p:cNvSpPr>
              <a:spLocks noEditPoints="1"/>
            </p:cNvSpPr>
            <p:nvPr/>
          </p:nvSpPr>
          <p:spPr bwMode="auto">
            <a:xfrm>
              <a:off x="5668820" y="1147052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0718"/>
            <p:cNvSpPr>
              <a:spLocks/>
            </p:cNvSpPr>
            <p:nvPr/>
          </p:nvSpPr>
          <p:spPr bwMode="auto">
            <a:xfrm>
              <a:off x="5880260" y="21817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0719"/>
            <p:cNvSpPr>
              <a:spLocks noEditPoints="1"/>
            </p:cNvSpPr>
            <p:nvPr/>
          </p:nvSpPr>
          <p:spPr bwMode="auto">
            <a:xfrm>
              <a:off x="5843575" y="-14201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0720"/>
            <p:cNvSpPr>
              <a:spLocks/>
            </p:cNvSpPr>
            <p:nvPr/>
          </p:nvSpPr>
          <p:spPr bwMode="auto">
            <a:xfrm>
              <a:off x="6887435" y="-102913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0721"/>
            <p:cNvSpPr>
              <a:spLocks noEditPoints="1"/>
            </p:cNvSpPr>
            <p:nvPr/>
          </p:nvSpPr>
          <p:spPr bwMode="auto">
            <a:xfrm>
              <a:off x="6850750" y="-140265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20722"/>
            <p:cNvSpPr>
              <a:spLocks/>
            </p:cNvSpPr>
            <p:nvPr/>
          </p:nvSpPr>
          <p:spPr bwMode="auto">
            <a:xfrm>
              <a:off x="6409873" y="919938"/>
              <a:ext cx="156078" cy="156078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8" name="文本框 217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en-US" altLang="zh-TW" sz="6000" dirty="0" smtClean="0">
                <a:solidFill>
                  <a:schemeClr val="tx1"/>
                </a:solidFill>
                <a:latin typeface="+mn-lt"/>
              </a:rPr>
              <a:t>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19" name="直接连接符 218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552314" y="3094523"/>
            <a:ext cx="51841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期末專案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Wireframe》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框線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請參閱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ＰＤ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Ｆ</a:t>
            </a:r>
            <a:endParaRPr lang="zh-CN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987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561165" y="405920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180954" y="387013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14893" y="32168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557300" y="453335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515470" y="506054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209685" y="655035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279358" y="728654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619627" y="575781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786167" y="527974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285228" y="467948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557300" y="453335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1038752" y="322421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1259219" y="359738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1027522" y="393305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503476" y="560237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339150" y="591908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201579" y="508883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111354" y="296929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358025" y="360010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1196571" y="351938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350286" y="404617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1358887" y="289935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31752" y="49066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1596439" y="401871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834555" y="441075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134709" y="790052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35440" y="670849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627379" y="710478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378993" y="727838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776612" y="652767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10908" y="632137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328555" y="761809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216272" y="530297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357970" y="576861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115926" y="568017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410593" y="565522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568721" y="6085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600754" y="523171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543939" y="480789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1844284" y="357010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1677611" y="468120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1219898" y="502525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1873629" y="426104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1445641" y="614240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165039" y="673615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890403" y="744564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835221" y="661929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1689327" y="522768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57813" y="38701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53087" y="447803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1901918" y="4713848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833850" y="673023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489012" y="613887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852634" y="231515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791063" y="295530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504226" y="179849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258643" y="66146"/>
            <a:ext cx="2634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TW" altLang="en-US" sz="6000" dirty="0">
                <a:solidFill>
                  <a:schemeClr val="tx1"/>
                </a:solidFill>
                <a:latin typeface="+mn-lt"/>
              </a:rPr>
              <a:t>４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5" name="直接连接符 64"/>
          <p:cNvCxnSpPr/>
          <p:nvPr/>
        </p:nvCxnSpPr>
        <p:spPr>
          <a:xfrm flipH="1">
            <a:off x="1053812" y="658002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967654" y="398017"/>
            <a:ext cx="38774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執行各功能所需之《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服務列表》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2" name="圖片 71"/>
          <p:cNvPicPr/>
          <p:nvPr/>
        </p:nvPicPr>
        <p:blipFill>
          <a:blip r:embed="rId3"/>
          <a:stretch>
            <a:fillRect/>
          </a:stretch>
        </p:blipFill>
        <p:spPr>
          <a:xfrm>
            <a:off x="4047931" y="1349794"/>
            <a:ext cx="5274310" cy="2744441"/>
          </a:xfrm>
          <a:prstGeom prst="rect">
            <a:avLst/>
          </a:prstGeom>
        </p:spPr>
      </p:pic>
      <p:sp>
        <p:nvSpPr>
          <p:cNvPr id="68" name="矩形 67"/>
          <p:cNvSpPr/>
          <p:nvPr/>
        </p:nvSpPr>
        <p:spPr>
          <a:xfrm>
            <a:off x="3788018" y="4248763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>
              <a:lnSpc>
                <a:spcPts val="2400"/>
              </a:lnSpc>
            </a:pPr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1. </a:t>
            </a:r>
            <a:r>
              <a:rPr lang="en-US" altLang="zh-TW" b="1" dirty="0" err="1">
                <a:solidFill>
                  <a:srgbClr val="000000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bindCustomer</a:t>
            </a:r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: </a:t>
            </a:r>
            <a:r>
              <a:rPr lang="zh-TW" altLang="zh-TW" dirty="0">
                <a:solidFill>
                  <a:srgbClr val="000000"/>
                </a:solidFill>
                <a:latin typeface="新細明體" panose="02020500000000000000" pitchFamily="18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負責綁定用戶</a:t>
            </a:r>
            <a:endParaRPr lang="zh-TW" altLang="zh-TW" sz="2400" b="1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304800">
              <a:lnSpc>
                <a:spcPts val="2400"/>
              </a:lnSpc>
            </a:pP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2.</a:t>
            </a:r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unbindCustomer</a:t>
            </a:r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zh-TW" altLang="zh-TW" dirty="0">
                <a:solidFill>
                  <a:srgbClr val="000000"/>
                </a:solidFill>
                <a:latin typeface="新細明體" panose="02020500000000000000" pitchFamily="18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負責解除綁定用戶</a:t>
            </a:r>
            <a:endParaRPr lang="zh-TW" altLang="zh-TW" sz="2400" b="1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304800">
              <a:lnSpc>
                <a:spcPts val="2400"/>
              </a:lnSpc>
            </a:pPr>
            <a:r>
              <a:rPr lang="zh-TW" altLang="zh-TW" dirty="0">
                <a:solidFill>
                  <a:srgbClr val="FF0000"/>
                </a:solidFill>
                <a:latin typeface="新細明體" panose="02020500000000000000" pitchFamily="18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限制</a:t>
            </a:r>
            <a:r>
              <a:rPr lang="en-US" altLang="zh-TW" dirty="0">
                <a:solidFill>
                  <a:srgbClr val="FF0000"/>
                </a:solidFill>
                <a:latin typeface="新細明體" panose="02020500000000000000" pitchFamily="18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: </a:t>
            </a:r>
            <a:r>
              <a:rPr lang="zh-TW" altLang="zh-TW" dirty="0">
                <a:solidFill>
                  <a:srgbClr val="000000"/>
                </a:solidFill>
                <a:latin typeface="新細明體" panose="02020500000000000000" pitchFamily="18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用戶存於資料庫</a:t>
            </a:r>
            <a:endParaRPr lang="zh-TW" altLang="zh-TW" sz="2400" b="1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304800">
              <a:lnSpc>
                <a:spcPts val="2400"/>
              </a:lnSpc>
            </a:pP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3.</a:t>
            </a:r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 buy: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zh-TW" altLang="zh-TW" dirty="0">
                <a:solidFill>
                  <a:srgbClr val="000000"/>
                </a:solidFill>
                <a:latin typeface="新細明體" panose="02020500000000000000" pitchFamily="18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購買商品</a:t>
            </a:r>
            <a:endParaRPr lang="zh-TW" altLang="zh-TW" sz="2400" b="1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304800">
              <a:lnSpc>
                <a:spcPts val="2400"/>
              </a:lnSpc>
            </a:pPr>
            <a:r>
              <a:rPr lang="zh-TW" altLang="zh-TW" dirty="0">
                <a:solidFill>
                  <a:srgbClr val="FF0000"/>
                </a:solidFill>
                <a:latin typeface="新細明體" panose="02020500000000000000" pitchFamily="18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限制</a:t>
            </a:r>
            <a:r>
              <a:rPr lang="en-US" altLang="zh-TW" dirty="0">
                <a:solidFill>
                  <a:srgbClr val="FF0000"/>
                </a:solidFill>
                <a:latin typeface="新細明體" panose="02020500000000000000" pitchFamily="18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zh-TW" altLang="zh-TW" dirty="0">
                <a:solidFill>
                  <a:srgbClr val="000000"/>
                </a:solidFill>
                <a:latin typeface="新細明體" panose="02020500000000000000" pitchFamily="18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商品必須存於資料庫</a:t>
            </a:r>
            <a:endParaRPr lang="zh-TW" altLang="zh-TW" sz="2400" b="1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304800">
              <a:lnSpc>
                <a:spcPts val="2400"/>
              </a:lnSpc>
            </a:pP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4. </a:t>
            </a:r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banking: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zh-TW" altLang="zh-TW" dirty="0">
                <a:solidFill>
                  <a:srgbClr val="000000"/>
                </a:solidFill>
                <a:latin typeface="新細明體" panose="02020500000000000000" pitchFamily="18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進行支付</a:t>
            </a:r>
            <a:endParaRPr lang="zh-TW" altLang="zh-TW" sz="2400" b="1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304800">
              <a:lnSpc>
                <a:spcPts val="2400"/>
              </a:lnSpc>
            </a:pPr>
            <a:r>
              <a:rPr lang="zh-TW" altLang="zh-TW" dirty="0">
                <a:solidFill>
                  <a:srgbClr val="FF0000"/>
                </a:solidFill>
                <a:latin typeface="新細明體" panose="02020500000000000000" pitchFamily="18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限制</a:t>
            </a:r>
            <a:r>
              <a:rPr lang="en-US" altLang="zh-TW" dirty="0">
                <a:solidFill>
                  <a:srgbClr val="FF0000"/>
                </a:solidFill>
                <a:latin typeface="新細明體" panose="02020500000000000000" pitchFamily="18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zh-TW" altLang="zh-TW" dirty="0">
                <a:solidFill>
                  <a:srgbClr val="000000"/>
                </a:solidFill>
                <a:latin typeface="新細明體" panose="02020500000000000000" pitchFamily="18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餘額必須足以支付</a:t>
            </a:r>
            <a:endParaRPr lang="zh-TW" altLang="zh-TW" sz="2400" b="1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304800">
              <a:lnSpc>
                <a:spcPts val="2400"/>
              </a:lnSpc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5. </a:t>
            </a:r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carry: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zh-TW" altLang="zh-TW" dirty="0">
                <a:solidFill>
                  <a:srgbClr val="000000"/>
                </a:solidFill>
                <a:latin typeface="新細明體" panose="02020500000000000000" pitchFamily="18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進行配送</a:t>
            </a:r>
            <a:endParaRPr lang="zh-TW" altLang="zh-TW" sz="2400" b="1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251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561165" y="405920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180954" y="387013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14893" y="32168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557300" y="453335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515470" y="506054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209685" y="655035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279358" y="728654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619627" y="575781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786167" y="527974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285228" y="467948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557300" y="453335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1038752" y="322421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1259219" y="359738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1027522" y="393305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503476" y="560237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339150" y="591908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201579" y="508883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111354" y="296929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358025" y="360010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1196571" y="351938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350286" y="404617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1358887" y="289935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31752" y="49066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1596439" y="401871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834555" y="441075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134709" y="790052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35440" y="670849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627379" y="710478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378993" y="727838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776612" y="652767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10908" y="632137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328555" y="761809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216272" y="530297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357970" y="576861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115926" y="568017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410593" y="565522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568721" y="6085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600754" y="523171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543939" y="480789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1844284" y="357010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1677611" y="468120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1219898" y="502525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1873629" y="426104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1445641" y="614240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165039" y="673615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890403" y="744564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835221" y="661929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1689327" y="522768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57813" y="38701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53087" y="447803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1901918" y="4713848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833850" y="673023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489012" y="613887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852634" y="231515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791063" y="295530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504226" y="179849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258643" y="66146"/>
            <a:ext cx="2634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TW" altLang="en-US" sz="6000" dirty="0">
                <a:solidFill>
                  <a:schemeClr val="tx1"/>
                </a:solidFill>
                <a:latin typeface="+mn-lt"/>
              </a:rPr>
              <a:t>４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5" name="直接连接符 64"/>
          <p:cNvCxnSpPr/>
          <p:nvPr/>
        </p:nvCxnSpPr>
        <p:spPr>
          <a:xfrm flipH="1">
            <a:off x="1053812" y="658002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967654" y="398017"/>
            <a:ext cx="38774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執行各功能所需之《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服務列表》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44" y="1529862"/>
            <a:ext cx="6219825" cy="516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6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561165" y="405920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180954" y="387013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14893" y="32168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557300" y="453335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515470" y="506054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209685" y="655035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279358" y="728654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619627" y="575781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786167" y="527974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285228" y="467948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557300" y="453335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1038752" y="322421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1259219" y="359738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1027522" y="393305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503476" y="560237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339150" y="591908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201579" y="508883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111354" y="296929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358025" y="360010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1196571" y="351938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350286" y="404617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1358887" y="289935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31752" y="49066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1596439" y="401871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834555" y="441075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134709" y="790052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35440" y="670849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627379" y="710478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378993" y="727838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776612" y="652767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10908" y="632137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328555" y="761809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216272" y="530297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357970" y="576861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115926" y="568017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410593" y="565522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568721" y="6085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600754" y="523171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543939" y="480789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1844284" y="357010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1677611" y="468120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1219898" y="502525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1873629" y="426104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1445641" y="614240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165039" y="673615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890403" y="744564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835221" y="661929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1689327" y="522768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57813" y="38701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53087" y="447803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1901918" y="4713848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833850" y="673023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489012" y="613887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852634" y="231515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791063" y="295530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504226" y="179849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文本框 63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en-US" altLang="zh-TW" sz="6000" dirty="0" smtClean="0">
                <a:solidFill>
                  <a:schemeClr val="tx1"/>
                </a:solidFill>
                <a:latin typeface="+mn-lt"/>
              </a:rPr>
              <a:t>5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9" name="直接连接符 64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807070" y="767360"/>
            <a:ext cx="77905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執行各功能後產生之《大數據統計報表》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742980" y="1597266"/>
            <a:ext cx="761842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spcAft>
                <a:spcPts val="0"/>
              </a:spcAft>
            </a:pPr>
            <a:r>
              <a:rPr lang="zh-TW" altLang="zh-TW" sz="2400" b="1" u="sng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以下為</a:t>
            </a:r>
            <a:r>
              <a:rPr lang="zh-TW" altLang="zh-TW" sz="2400" b="1" u="sng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示意圖</a:t>
            </a:r>
            <a:endParaRPr lang="en-US" altLang="zh-TW" sz="2400" b="1" u="sng" kern="100" dirty="0" smtClean="0"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28600">
              <a:spcAft>
                <a:spcPts val="0"/>
              </a:spcAft>
            </a:pP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lang="zh-TW" altLang="zh-TW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用</a:t>
            </a:r>
            <a:r>
              <a:rPr lang="zh-TW" altLang="zh-TW" b="1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支付總額</a:t>
            </a:r>
            <a:r>
              <a:rPr lang="zh-TW" altLang="zh-TW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b="1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次數 </a:t>
            </a:r>
            <a:r>
              <a:rPr lang="zh-TW" altLang="zh-TW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以及 </a:t>
            </a:r>
            <a:r>
              <a:rPr lang="zh-TW" altLang="zh-TW" b="1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平均支付金額</a:t>
            </a:r>
            <a:endParaRPr lang="zh-TW" altLang="zh-TW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b="1" u="sng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zh-TW" b="1" u="sng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分析購買力</a:t>
            </a:r>
            <a:r>
              <a:rPr lang="en-US" altLang="zh-TW" b="1" u="sng" kern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zh-TW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5" name="圖片 7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7" y="3195156"/>
            <a:ext cx="6591523" cy="3154920"/>
          </a:xfrm>
          <a:prstGeom prst="rect">
            <a:avLst/>
          </a:prstGeom>
        </p:spPr>
      </p:pic>
      <p:sp>
        <p:nvSpPr>
          <p:cNvPr id="76" name="矩形 75"/>
          <p:cNvSpPr/>
          <p:nvPr/>
        </p:nvSpPr>
        <p:spPr>
          <a:xfrm>
            <a:off x="5425585" y="3429000"/>
            <a:ext cx="781783" cy="2826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46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561165" y="405920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180954" y="387013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14893" y="32168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557300" y="453335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515470" y="506054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209685" y="655035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279358" y="728654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619627" y="575781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786167" y="527974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285228" y="467948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557300" y="453335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1038752" y="322421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1259219" y="359738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1027522" y="393305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503476" y="560237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339150" y="591908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201579" y="508883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111354" y="296929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358025" y="360010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1196571" y="351938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350286" y="404617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1358887" y="289935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31752" y="49066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1596439" y="401871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834555" y="441075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134709" y="790052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35440" y="670849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627379" y="710478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378993" y="727838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776612" y="652767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10908" y="632137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328555" y="761809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216272" y="530297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357970" y="576861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115926" y="568017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410593" y="565522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568721" y="6085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600754" y="523171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543939" y="480789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1844284" y="357010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1677611" y="468120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1219898" y="502525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1873629" y="426104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1445641" y="614240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165039" y="673615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890403" y="744564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835221" y="661929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1689327" y="522768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57813" y="38701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53087" y="447803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1901918" y="4713848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833850" y="673023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489012" y="613887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852634" y="231515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791063" y="295530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504226" y="179849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文本框 63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en-US" altLang="zh-TW" sz="6000" dirty="0" smtClean="0">
                <a:solidFill>
                  <a:schemeClr val="tx1"/>
                </a:solidFill>
                <a:latin typeface="+mn-lt"/>
              </a:rPr>
              <a:t>5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9" name="直接连接符 64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815863" y="820199"/>
            <a:ext cx="62337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執行各功能後產生之《大數據統計報表》</a:t>
            </a:r>
            <a:endParaRPr lang="zh-TW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751384" y="157084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spcAft>
                <a:spcPts val="0"/>
              </a:spcAft>
            </a:pPr>
            <a:endParaRPr lang="zh-TW" altLang="zh-TW" sz="16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配送次數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 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支付次數 </a:t>
            </a:r>
          </a:p>
          <a:p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分析每個用戶各項操作次數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4" name="圖片 7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862" y="2752966"/>
            <a:ext cx="6365629" cy="3584141"/>
          </a:xfrm>
          <a:prstGeom prst="rect">
            <a:avLst/>
          </a:prstGeom>
        </p:spPr>
      </p:pic>
      <p:sp>
        <p:nvSpPr>
          <p:cNvPr id="76" name="矩形 75"/>
          <p:cNvSpPr/>
          <p:nvPr/>
        </p:nvSpPr>
        <p:spPr>
          <a:xfrm>
            <a:off x="5110111" y="3039006"/>
            <a:ext cx="396480" cy="32735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41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7AECF30-4CBE-4005-8430-47D6FDF1C03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点线创意"/>
</p:tagLst>
</file>

<file path=ppt/theme/theme1.xml><?xml version="1.0" encoding="utf-8"?>
<a:theme xmlns:a="http://schemas.openxmlformats.org/drawingml/2006/main" name="Office 主题​​">
  <a:themeElements>
    <a:clrScheme name="自定义 19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D6D2CA"/>
      </a:accent1>
      <a:accent2>
        <a:srgbClr val="B6C6B6"/>
      </a:accent2>
      <a:accent3>
        <a:srgbClr val="C1C8B8"/>
      </a:accent3>
      <a:accent4>
        <a:srgbClr val="CEC597"/>
      </a:accent4>
      <a:accent5>
        <a:srgbClr val="8AACA6"/>
      </a:accent5>
      <a:accent6>
        <a:srgbClr val="C0C0B4"/>
      </a:accent6>
      <a:hlink>
        <a:srgbClr val="DB5353"/>
      </a:hlink>
      <a:folHlink>
        <a:srgbClr val="903638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616</Words>
  <Application>Microsoft Office PowerPoint</Application>
  <PresentationFormat>寬螢幕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31" baseType="lpstr">
      <vt:lpstr>Aharoni</vt:lpstr>
      <vt:lpstr>等线</vt:lpstr>
      <vt:lpstr>等线 Light</vt:lpstr>
      <vt:lpstr>Gill Sans</vt:lpstr>
      <vt:lpstr>LiHei Pro</vt:lpstr>
      <vt:lpstr>微软雅黑</vt:lpstr>
      <vt:lpstr>Open Sans</vt:lpstr>
      <vt:lpstr>SimSun</vt:lpstr>
      <vt:lpstr>华文细黑</vt:lpstr>
      <vt:lpstr>微軟正黑體</vt:lpstr>
      <vt:lpstr>新細明體</vt:lpstr>
      <vt:lpstr>Albertus</vt:lpstr>
      <vt:lpstr>Arial</vt:lpstr>
      <vt:lpstr>Calibri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Windows 使用者</cp:lastModifiedBy>
  <cp:revision>662</cp:revision>
  <cp:lastPrinted>2019-05-27T13:53:14Z</cp:lastPrinted>
  <dcterms:created xsi:type="dcterms:W3CDTF">2017-12-12T07:27:06Z</dcterms:created>
  <dcterms:modified xsi:type="dcterms:W3CDTF">2019-06-02T08:14:39Z</dcterms:modified>
</cp:coreProperties>
</file>