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4" autoAdjust="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F301C40-FE85-4EF1-A0BC-F76858915155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949AAD1-1BFD-4E51-9B36-3C1C068C945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46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1C40-FE85-4EF1-A0BC-F76858915155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AAD1-1BFD-4E51-9B36-3C1C068C9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63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1C40-FE85-4EF1-A0BC-F76858915155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AAD1-1BFD-4E51-9B36-3C1C068C945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23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1C40-FE85-4EF1-A0BC-F76858915155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AAD1-1BFD-4E51-9B36-3C1C068C94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30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1C40-FE85-4EF1-A0BC-F76858915155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AAD1-1BFD-4E51-9B36-3C1C068C9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803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1C40-FE85-4EF1-A0BC-F76858915155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AAD1-1BFD-4E51-9B36-3C1C068C94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256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1C40-FE85-4EF1-A0BC-F76858915155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AAD1-1BFD-4E51-9B36-3C1C068C945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33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1C40-FE85-4EF1-A0BC-F76858915155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AAD1-1BFD-4E51-9B36-3C1C068C945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073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1C40-FE85-4EF1-A0BC-F76858915155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AAD1-1BFD-4E51-9B36-3C1C068C945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92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1C40-FE85-4EF1-A0BC-F76858915155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AAD1-1BFD-4E51-9B36-3C1C068C9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74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1C40-FE85-4EF1-A0BC-F76858915155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AAD1-1BFD-4E51-9B36-3C1C068C945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17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1C40-FE85-4EF1-A0BC-F76858915155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AAD1-1BFD-4E51-9B36-3C1C068C9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1C40-FE85-4EF1-A0BC-F76858915155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AAD1-1BFD-4E51-9B36-3C1C068C945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7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1C40-FE85-4EF1-A0BC-F76858915155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AAD1-1BFD-4E51-9B36-3C1C068C945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9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1C40-FE85-4EF1-A0BC-F76858915155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AAD1-1BFD-4E51-9B36-3C1C068C9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01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1C40-FE85-4EF1-A0BC-F76858915155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AAD1-1BFD-4E51-9B36-3C1C068C945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69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1C40-FE85-4EF1-A0BC-F76858915155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AAD1-1BFD-4E51-9B36-3C1C068C9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83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301C40-FE85-4EF1-A0BC-F76858915155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49AAD1-1BFD-4E51-9B36-3C1C068C9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25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NMe2ExM2wMzXwtfk68eSVWAWy7xRwE74/view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NMe2ExM2wMzXwtfk68eSVWAWy7xRwE74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幽默學程式 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727203"/>
          </a:xfrm>
        </p:spPr>
        <p:txBody>
          <a:bodyPr>
            <a:noAutofit/>
          </a:bodyPr>
          <a:lstStyle/>
          <a:p>
            <a:r>
              <a:rPr lang="zh-TW" altLang="en-US" sz="2000" dirty="0">
                <a:latin typeface="+mj-ea"/>
                <a:ea typeface="+mj-ea"/>
              </a:rPr>
              <a:t>序號</a:t>
            </a:r>
            <a:r>
              <a:rPr lang="en-US" altLang="zh-TW" sz="2000" dirty="0">
                <a:latin typeface="+mj-ea"/>
                <a:ea typeface="+mj-ea"/>
              </a:rPr>
              <a:t>:21 </a:t>
            </a: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zh-TW" altLang="en-US" sz="2000" dirty="0" smtClean="0">
                <a:latin typeface="+mj-ea"/>
                <a:ea typeface="+mj-ea"/>
              </a:rPr>
              <a:t>學</a:t>
            </a:r>
            <a:r>
              <a:rPr lang="zh-TW" altLang="en-US" sz="2000" dirty="0">
                <a:latin typeface="+mj-ea"/>
                <a:ea typeface="+mj-ea"/>
              </a:rPr>
              <a:t>號</a:t>
            </a:r>
            <a:r>
              <a:rPr lang="en-US" altLang="zh-TW" sz="2000" dirty="0">
                <a:latin typeface="+mj-ea"/>
                <a:ea typeface="+mj-ea"/>
              </a:rPr>
              <a:t>: 107598058 </a:t>
            </a: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zh-TW" altLang="en-US" sz="2000" dirty="0" smtClean="0">
                <a:latin typeface="+mj-ea"/>
                <a:ea typeface="+mj-ea"/>
              </a:rPr>
              <a:t>姓名</a:t>
            </a:r>
            <a:r>
              <a:rPr lang="en-US" altLang="zh-TW" sz="2000" dirty="0">
                <a:latin typeface="+mj-ea"/>
                <a:ea typeface="+mj-ea"/>
              </a:rPr>
              <a:t>: </a:t>
            </a:r>
            <a:r>
              <a:rPr lang="zh-TW" altLang="en-US" sz="2000" dirty="0">
                <a:latin typeface="+mj-ea"/>
                <a:ea typeface="+mj-ea"/>
              </a:rPr>
              <a:t>朱峻平 </a:t>
            </a: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zh-TW" altLang="en-US" sz="2000" dirty="0" smtClean="0">
                <a:latin typeface="+mj-ea"/>
                <a:ea typeface="+mj-ea"/>
              </a:rPr>
              <a:t>指導</a:t>
            </a:r>
            <a:r>
              <a:rPr lang="zh-TW" altLang="en-US" sz="2000" dirty="0">
                <a:latin typeface="+mj-ea"/>
                <a:ea typeface="+mj-ea"/>
              </a:rPr>
              <a:t>教授</a:t>
            </a:r>
            <a:r>
              <a:rPr lang="en-US" altLang="zh-TW" sz="2000" dirty="0">
                <a:latin typeface="+mj-ea"/>
                <a:ea typeface="+mj-ea"/>
              </a:rPr>
              <a:t>: </a:t>
            </a:r>
            <a:r>
              <a:rPr lang="zh-TW" altLang="en-US" sz="2000" dirty="0">
                <a:latin typeface="+mj-ea"/>
                <a:ea typeface="+mj-ea"/>
              </a:rPr>
              <a:t>陳英一 </a:t>
            </a:r>
          </a:p>
        </p:txBody>
      </p:sp>
    </p:spTree>
    <p:extLst>
      <p:ext uri="{BB962C8B-B14F-4D97-AF65-F5344CB8AC3E}">
        <p14:creationId xmlns:p14="http://schemas.microsoft.com/office/powerpoint/2010/main" val="19288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期中專案測試劇本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課程</a:t>
            </a:r>
            <a:r>
              <a:rPr lang="zh-TW" altLang="en-US" dirty="0" smtClean="0"/>
              <a:t>查詢。 </a:t>
            </a:r>
            <a:endParaRPr lang="zh-TW" altLang="en-US" dirty="0"/>
          </a:p>
          <a:p>
            <a:r>
              <a:rPr lang="zh-TW" altLang="en-US" dirty="0"/>
              <a:t>訂單成立</a:t>
            </a:r>
            <a:r>
              <a:rPr lang="en-US" altLang="zh-TW" dirty="0"/>
              <a:t>/</a:t>
            </a:r>
            <a:r>
              <a:rPr lang="zh-TW" altLang="en-US" dirty="0" smtClean="0"/>
              <a:t>取消。 </a:t>
            </a:r>
            <a:endParaRPr lang="zh-TW" altLang="en-US" dirty="0"/>
          </a:p>
          <a:p>
            <a:r>
              <a:rPr lang="zh-TW" altLang="en-US" dirty="0"/>
              <a:t>查詢交易明細</a:t>
            </a:r>
            <a:r>
              <a:rPr lang="en-US" altLang="zh-TW" dirty="0"/>
              <a:t>(</a:t>
            </a:r>
            <a:r>
              <a:rPr lang="zh-TW" altLang="en-US" dirty="0" smtClean="0"/>
              <a:t>使用者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zh-TW" altLang="en-US" dirty="0"/>
              <a:t>    營運狀況</a:t>
            </a:r>
            <a:r>
              <a:rPr lang="en-US" altLang="zh-TW" dirty="0"/>
              <a:t>(</a:t>
            </a:r>
            <a:r>
              <a:rPr lang="zh-TW" altLang="en-US" dirty="0"/>
              <a:t>管理者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支付</a:t>
            </a:r>
            <a:r>
              <a:rPr lang="zh-TW" altLang="en-US" dirty="0"/>
              <a:t>轉</a:t>
            </a:r>
            <a:r>
              <a:rPr lang="zh-TW" altLang="en-US" dirty="0" smtClean="0"/>
              <a:t>介</a:t>
            </a:r>
            <a:endParaRPr lang="zh-TW" altLang="en-US" dirty="0"/>
          </a:p>
          <a:p>
            <a:r>
              <a:rPr lang="en-US" altLang="zh-TW" dirty="0"/>
              <a:t>chat bot </a:t>
            </a:r>
            <a:r>
              <a:rPr lang="zh-TW" altLang="en-US" dirty="0"/>
              <a:t>完成交易動作。 </a:t>
            </a:r>
          </a:p>
          <a:p>
            <a:r>
              <a:rPr lang="zh-TW" altLang="en-US" dirty="0"/>
              <a:t>想透過以上功能性操作完成本次期中專案，達到設計</a:t>
            </a:r>
            <a:r>
              <a:rPr lang="zh-TW" altLang="en-US" dirty="0" smtClean="0"/>
              <a:t>人性化</a:t>
            </a:r>
            <a:endParaRPr lang="zh-TW" altLang="en-US" dirty="0"/>
          </a:p>
          <a:p>
            <a:r>
              <a:rPr lang="zh-TW" altLang="en-US" dirty="0" smtClean="0"/>
              <a:t>完成</a:t>
            </a:r>
            <a:r>
              <a:rPr lang="zh-TW" altLang="en-US" dirty="0"/>
              <a:t>聊天流暢性，最終整合其他 </a:t>
            </a:r>
            <a:r>
              <a:rPr lang="en-US" altLang="zh-TW" dirty="0"/>
              <a:t>chat bot </a:t>
            </a:r>
            <a:r>
              <a:rPr lang="zh-TW" altLang="en-US" dirty="0"/>
              <a:t>完成完整的落地實現。 </a:t>
            </a:r>
          </a:p>
        </p:txBody>
      </p:sp>
    </p:spTree>
    <p:extLst>
      <p:ext uri="{BB962C8B-B14F-4D97-AF65-F5344CB8AC3E}">
        <p14:creationId xmlns:p14="http://schemas.microsoft.com/office/powerpoint/2010/main" val="27295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期中專案主題介紹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想設計一個 </a:t>
            </a:r>
            <a:r>
              <a:rPr lang="en-US" altLang="zh-TW" dirty="0"/>
              <a:t>Chat bot </a:t>
            </a:r>
            <a:r>
              <a:rPr lang="zh-TW" altLang="en-US" dirty="0"/>
              <a:t>主要販售程式語言家教課程 。  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 smtClean="0"/>
              <a:t>簡單明瞭</a:t>
            </a:r>
            <a:r>
              <a:rPr lang="zh-TW" altLang="en-US" dirty="0"/>
              <a:t>的操作以及詼諧的使用者</a:t>
            </a:r>
            <a:r>
              <a:rPr lang="zh-TW" altLang="en-US" dirty="0" smtClean="0"/>
              <a:t>對話。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下單後還能進行商店拋轉完成支付服務。 </a:t>
            </a:r>
          </a:p>
        </p:txBody>
      </p:sp>
    </p:spTree>
    <p:extLst>
      <p:ext uri="{BB962C8B-B14F-4D97-AF65-F5344CB8AC3E}">
        <p14:creationId xmlns:p14="http://schemas.microsoft.com/office/powerpoint/2010/main" val="14234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期中專案腳色說明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使用者</a:t>
            </a:r>
            <a:r>
              <a:rPr lang="en-US" altLang="zh-TW" dirty="0"/>
              <a:t>:</a:t>
            </a:r>
            <a:r>
              <a:rPr lang="zh-TW" altLang="en-US" dirty="0"/>
              <a:t>對商城進行購買活動的人員 可進行操作  </a:t>
            </a:r>
          </a:p>
          <a:p>
            <a:r>
              <a:rPr lang="en-US" altLang="zh-TW" dirty="0"/>
              <a:t>EX </a:t>
            </a:r>
            <a:r>
              <a:rPr lang="zh-TW" altLang="en-US" dirty="0" smtClean="0"/>
              <a:t>課程查詢 下單 </a:t>
            </a:r>
            <a:r>
              <a:rPr lang="zh-TW" altLang="en-US" dirty="0"/>
              <a:t>取消訂單 查詢明細  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管理者</a:t>
            </a:r>
            <a:r>
              <a:rPr lang="en-US" altLang="zh-TW" dirty="0"/>
              <a:t>:</a:t>
            </a:r>
            <a:r>
              <a:rPr lang="zh-TW" altLang="en-US" dirty="0"/>
              <a:t>對商城進行管理及經營的人員 可進行操作 </a:t>
            </a:r>
          </a:p>
          <a:p>
            <a:r>
              <a:rPr lang="en-US" altLang="zh-TW" dirty="0"/>
              <a:t>EX </a:t>
            </a:r>
            <a:r>
              <a:rPr lang="zh-TW" altLang="en-US" dirty="0"/>
              <a:t>查詢營運狀況</a:t>
            </a:r>
          </a:p>
        </p:txBody>
      </p:sp>
    </p:spTree>
    <p:extLst>
      <p:ext uri="{BB962C8B-B14F-4D97-AF65-F5344CB8AC3E}">
        <p14:creationId xmlns:p14="http://schemas.microsoft.com/office/powerpoint/2010/main" val="26148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系統功能</a:t>
            </a: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37" y="2921000"/>
            <a:ext cx="917170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ChatFlow</a:t>
            </a:r>
            <a:r>
              <a:rPr lang="en-US" altLang="zh-TW" dirty="0"/>
              <a:t>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https://drive.google.com/file/d/1NMe2ExM2wMzXwtfk68eSVWAWy7xRwE74/view?usp=sharing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91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0172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系統架構</a:t>
            </a: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87" y="1431636"/>
            <a:ext cx="9476511" cy="477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資料物件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65" y="2557463"/>
            <a:ext cx="8626762" cy="355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服務列表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2557463"/>
            <a:ext cx="957810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工作流程圖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https://drive.google.com/file/d/1NMe2ExM2wMzXwtfk68eSVWAWy7xRwE74/view?usp=sharing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86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183</Words>
  <Application>Microsoft Office PowerPoint</Application>
  <PresentationFormat>寬螢幕</PresentationFormat>
  <Paragraphs>34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Garamond</vt:lpstr>
      <vt:lpstr>有機</vt:lpstr>
      <vt:lpstr>幽默學程式 </vt:lpstr>
      <vt:lpstr>期中專案主題介紹 </vt:lpstr>
      <vt:lpstr>期中專案腳色說明</vt:lpstr>
      <vt:lpstr>系統功能</vt:lpstr>
      <vt:lpstr>ChatFlow Diagram</vt:lpstr>
      <vt:lpstr>系統架構</vt:lpstr>
      <vt:lpstr>資料物件</vt:lpstr>
      <vt:lpstr>服務列表</vt:lpstr>
      <vt:lpstr>工作流程圖</vt:lpstr>
      <vt:lpstr>期中專案測試劇本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幽默學程式 </dc:title>
  <dc:creator>Windows 使用者</dc:creator>
  <cp:lastModifiedBy>Windows 使用者</cp:lastModifiedBy>
  <cp:revision>9</cp:revision>
  <dcterms:created xsi:type="dcterms:W3CDTF">2019-04-02T03:24:39Z</dcterms:created>
  <dcterms:modified xsi:type="dcterms:W3CDTF">2019-04-02T03:48:17Z</dcterms:modified>
</cp:coreProperties>
</file>