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nYEhWSOf6Mkzp4W0tGsquzTZ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147ABA-09D4-4D31-8485-C0B28E096C3F}">
  <a:tblStyle styleId="{03147ABA-09D4-4D31-8485-C0B28E096C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FF3E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FF3E9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1674EE86-45FE-4E6C-B43F-9D2DDDAF64A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142976" y="128586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142976" y="307181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>
                <a:solidFill>
                  <a:srgbClr val="002060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mis-8dwrcu.stackblitz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539552" y="8367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Software Engineering Project Review</a:t>
            </a:r>
            <a:endParaRPr sz="32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71600" y="472514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>
                <a:solidFill>
                  <a:srgbClr val="F2F2F2"/>
                </a:solidFill>
              </a:rPr>
              <a:t>組員：</a:t>
            </a:r>
            <a:endParaRPr sz="20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107598058 朱峻平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107598063 劉冠志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107598069 張嗣岱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108598011 官茂原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108598021 張彥翔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>
                <a:solidFill>
                  <a:srgbClr val="F2F2F2"/>
                </a:solidFill>
              </a:rPr>
              <a:t>2019/10/30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4077072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第二組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65412" y="2758047"/>
            <a:ext cx="6120680" cy="104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SMIS</a:t>
            </a:r>
            <a:endParaRPr b="0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(Shared Medical Information System)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下圖為首頁的UI介面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424833"/>
            <a:ext cx="8064896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下圖為登入的UI介面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204864"/>
            <a:ext cx="8064896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76" name="Google Shape;1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下圖為醫療資訊共享的UI介面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420888"/>
            <a:ext cx="7344816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下圖為管理病患資訊管理的UI介面</a:t>
            </a:r>
            <a:endParaRPr b="1" u="sng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396505"/>
            <a:ext cx="5616622" cy="395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下圖為醫療機構管理的UI介面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276872"/>
            <a:ext cx="8064896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b="1" lang="en-US" u="sng"/>
              <a:t>下圖為即時醫療機構推薦的UI介面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356024"/>
            <a:ext cx="7848872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Assignments</a:t>
            </a:r>
            <a:endParaRPr/>
          </a:p>
        </p:txBody>
      </p:sp>
      <p:graphicFrame>
        <p:nvGraphicFramePr>
          <p:cNvPr id="209" name="Google Shape;209;p16"/>
          <p:cNvGraphicFramePr/>
          <p:nvPr/>
        </p:nvGraphicFramePr>
        <p:xfrm>
          <a:off x="611560" y="1709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{1674EE86-45FE-4E6C-B43F-9D2DDDAF64A6}</a:tableStyleId>
              </a:tblPr>
              <a:tblGrid>
                <a:gridCol w="2712100"/>
                <a:gridCol w="5449100"/>
              </a:tblGrid>
              <a:tr h="34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PEP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  SRS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撰寫使用手冊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朱峻平,劉冠志,官茂原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整合需求文件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張嗣岱,張彥翔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專案進度規劃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朱峻平,劉冠志,官茂原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專案進度追蹤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系統功能規劃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朱峻平,劉冠志,官茂原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系統架構設計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張嗣岱,張彥翔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需求文件調整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朱峻平,劉冠志,官茂原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完成系統設計文件</a:t>
                      </a:r>
                      <a:endParaRPr b="1"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Assignments</a:t>
            </a:r>
            <a:endParaRPr/>
          </a:p>
        </p:txBody>
      </p:sp>
      <p:graphicFrame>
        <p:nvGraphicFramePr>
          <p:cNvPr id="217" name="Google Shape;217;p17"/>
          <p:cNvGraphicFramePr/>
          <p:nvPr/>
        </p:nvGraphicFramePr>
        <p:xfrm>
          <a:off x="587264" y="1709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{1674EE86-45FE-4E6C-B43F-9D2DDDAF64A6}</a:tableStyleId>
              </a:tblPr>
              <a:tblGrid>
                <a:gridCol w="2712100"/>
                <a:gridCol w="5449100"/>
              </a:tblGrid>
              <a:tr h="3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  病患資訊的CRUD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朱峻平,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醫療機構資訊的CRUD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醫療資源推薦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使用者登入與分級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使用者介面設計與實作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完成軟體設計與實作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測試文件撰寫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整合測試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系統功能測試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完成系統整合與測試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朱峻平,劉冠志,張嗣岱,官茂原,張彥翔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Meeting</a:t>
            </a:r>
            <a:endParaRPr/>
          </a:p>
        </p:txBody>
      </p:sp>
      <p:graphicFrame>
        <p:nvGraphicFramePr>
          <p:cNvPr id="225" name="Google Shape;225;p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{1674EE86-45FE-4E6C-B43F-9D2DDDAF64A6}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日期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描述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10/3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SRS &amp; SMIS開發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SRS&amp; UI 設計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10/28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SRS&amp; UI 設計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5小時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Meeting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93" y="1600200"/>
            <a:ext cx="804301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Outline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WBS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System Requirements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System Context Diagram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Task Scheduling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UI &amp; Prototype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Task Assignments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Team Meeting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/>
              <a:t>Q&amp;A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Meeting</a:t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93" y="1600200"/>
            <a:ext cx="804301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Q&amp;A</a:t>
            </a:r>
            <a:endParaRPr/>
          </a:p>
        </p:txBody>
      </p:sp>
      <p:pic>
        <p:nvPicPr>
          <p:cNvPr id="248" name="Google Shape;24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244" y="1988840"/>
            <a:ext cx="3185512" cy="31855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WBS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LCJ4qHCrYTYCHas2Fr32DbrG4PdjcXot29a8twiZ5WQo0Y0A1savRMcy6u9YlKvTxsX5OV4bJXJSMaW23Qbwfuz0tOvDJ4iyVw7KqnB_PqWVlK6JXueGRdUaaQ8wjQFB82uMq_Q"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810" y="1673668"/>
            <a:ext cx="8276700" cy="5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身為病患，我希望能登入SMIS系統，使得我能使用此系統服務 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身為醫療單位，我希望能登入SMIS系統，使得我能使用此系統服務 。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身為病患，我希望能管理個人資料與檢閱個人病歷。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身為醫療單位，我希望能更新並共享病人資料與病歷。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身為病患，我希望能使用醫療機構推薦服務。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Context Diagram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4.googleusercontent.com/yjW__Awq5df7fuIJ-iCPgehnJ-3v2HGndS9iZEKjCjzkDvgaoQLfUK2oftejUf3UpEc_8nik9Hi2p1EsuJ0ehwBpIheQPZE4akXk9neOxyIb2mkzlif2WU7644yyEuKSnzcIynM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107199"/>
            <a:ext cx="7434495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Scheduling</a:t>
            </a:r>
            <a:endParaRPr/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457199" y="15567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{03147ABA-09D4-4D31-8485-C0B28E096C3F}</a:tableStyleId>
              </a:tblPr>
              <a:tblGrid>
                <a:gridCol w="2812200"/>
                <a:gridCol w="1357800"/>
                <a:gridCol w="1357800"/>
                <a:gridCol w="1357800"/>
                <a:gridCol w="1344000"/>
              </a:tblGrid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任務名稱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工期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開始時間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完成時間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工時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36200" marL="36200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 SMIS系統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2020/01/08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273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-1.1需求文件撰寫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43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2019/10/30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56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-1.1.1 PEP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2019/10/08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-1.1.2 SRS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-1.1.3撰寫使用手冊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2019/10/24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-1.1.4整合需求文件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2019/10/30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-1.2 專案規劃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2019/12/02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-1.2.1專案進度規劃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2019/10/13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-1.2.2專案進度追蹤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2020/01/08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-1.3 系統分析與設計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2019/12/01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-1.3.1 系統功能規劃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-1.3.2 系統架構設計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-1.3.3 需求文件調整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2019/10/09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-1.3.4 完成系統設計文件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sz="1400" u="none" cap="none" strike="noStrike"/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Scheduling</a:t>
            </a:r>
            <a:endParaRPr/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457199" y="1556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{03147ABA-09D4-4D31-8485-C0B28E096C3F}</a:tableStyleId>
              </a:tblPr>
              <a:tblGrid>
                <a:gridCol w="2812200"/>
                <a:gridCol w="1357800"/>
                <a:gridCol w="1357800"/>
                <a:gridCol w="1357800"/>
                <a:gridCol w="1344000"/>
              </a:tblGrid>
              <a:tr h="36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任務名稱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工期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開始時間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完成時間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0" marL="3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工時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36200" marR="36200" marL="36200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-1.4 軟體設計與實作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-1.4.1 病患資訊的CRUD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-1.4.2 醫療機構資訊的CRUD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2019/10/31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-1.4.3 醫療資源推薦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2019/11/03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-1.4.4 使用者登入與分級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2019/10/29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2019/11/05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-1.4.5 使用者介面設計與實作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2019/11/03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-1.4.6 完成軟體設計與實作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-1.5 系統整合與測試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-1.5.1 測試文件撰寫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2019/11/24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-1.5.2 整合測試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2019/11/24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2019/11/28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-1.5.3 系統功能測試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2019/11/28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  <a:tr h="3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  -1.5.4 完成系統整合與測試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&amp; Prototype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683568" y="3356992"/>
            <a:ext cx="7715200" cy="8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/>
              <a:t>網址: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https://smis-8dwrcu.stackblitz.io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green_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