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93FF-BA93-CFA3-9B18-6BB2FDE8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C86E1-E075-DB7C-C529-5CC28DCA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C22C-4A83-66FC-429F-2D4BA91E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79D7-FBBC-1485-575F-BC90D5A4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84EC-1E41-B83C-9EC3-6F0D1AFF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423F-79AF-5248-3865-4C3C8408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D3FA-6D40-D7BA-BE0F-9EADB2C6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3C81-E1CD-1526-E7C6-E7FAD85A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710F-3B19-BE41-6D0F-22DAB086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2521-0DC4-B717-688F-5244DF5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BB554-BAB8-451D-99A1-C2365B900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278CA-F109-8935-1BAC-00B21392D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84E4-9D70-CF45-27DE-B4D7F5EE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5EF1-E107-77B4-B6C1-7BFAB285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7A0A-CD52-4534-9F06-F14215A4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D894-BBA9-B886-4347-0E01D4D1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A89D-0032-8609-9E8B-3C4D8861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E91F-EF42-D310-178C-1F62709D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30B7-41B9-7640-D67B-85EF4EE6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BE25-A416-D02C-8ADE-14CCC44F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4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8444-31F9-54A6-BD66-7E3D1522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9AE8-6A04-677A-D548-866B8A15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EEC6-4E42-08C0-DAE4-36DA2A9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E6364-A2A3-C270-D9BC-D985D574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05BD-9A1F-5190-BC61-FD8D0A30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45E-E4F4-9BF1-B7D2-3D486EC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377A-7218-7C86-AA43-CC22DBB2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96B67-9298-272D-2873-2A5F9A1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6A526-3410-1109-A1B7-CC28D5E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09F36-980A-AE42-D9EB-4B96152F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27AF9-1351-24CA-8992-1FDC4C03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3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D0BA-59AD-E5B0-DFFD-3C7D3625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E876-255B-A014-417D-01EDA3AF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C2811-7C03-7827-2FBB-EE7F4068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C1A8-B08F-AD1B-A966-102961185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92BE7-0AC8-27BD-E569-4CB3C770E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0AAA8-7EA2-1A1B-128A-6B3D8EB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7F206-B2AC-C34C-704B-39001EEF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25BD9-C7D9-4F52-F329-3024EB8C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7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686F-C615-9F23-A63E-32EB75E2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4E07A-00DC-C045-2F5A-DEBEAEAA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E03B8-522F-83C8-8338-2B5A0EC8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E55A4-B440-67AF-17CD-7FA45EFB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9F7F7-7731-8511-E777-8CFBFAAD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5F461-66FE-2457-85DF-52023051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FF42E-348A-52FE-427C-70110086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0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F888-8DC7-D6CF-DC61-B435C9FF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189A-1643-E43E-7E41-EDA2598D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BEFDD-B0A3-0F97-F10D-D7DFA264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9FBF-0DFE-28AF-25AD-EF2233F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27E33-68AE-EEF4-5AB6-8348765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267D5-2A72-6493-51A2-5DBDD457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7A5-AE3F-0188-834B-665A9140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2570F-7B24-AC22-C74C-2267B9CC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2502-F623-EA62-7290-D4A5236B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706B6-412A-1F58-5A3C-A9E8D8E5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B788E-8CF5-D77A-D271-9AE1D42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C445-E9E6-8255-D12A-2B194A6C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2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7D37D-5AE4-A986-1420-6E94A93F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DA6E-E68B-D878-ECA7-F28DD8A5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BB91-B3DA-3BF7-FA11-0F0082B9D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D0F3-B4A0-4219-ACCF-63413A3734F4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3ACD-F062-C544-4DC2-B04A871A4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E472-3FEC-F841-E1E3-A073A337F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35747-79AC-C727-006D-BD0DA1D22966}"/>
              </a:ext>
            </a:extLst>
          </p:cNvPr>
          <p:cNvSpPr/>
          <p:nvPr/>
        </p:nvSpPr>
        <p:spPr>
          <a:xfrm>
            <a:off x="968477" y="226142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A92D9-30F1-B9C4-F260-0DCFC7366B0A}"/>
              </a:ext>
            </a:extLst>
          </p:cNvPr>
          <p:cNvSpPr/>
          <p:nvPr/>
        </p:nvSpPr>
        <p:spPr>
          <a:xfrm>
            <a:off x="5220929" y="1740310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9A307-7629-A124-4043-FD04A6158362}"/>
              </a:ext>
            </a:extLst>
          </p:cNvPr>
          <p:cNvSpPr/>
          <p:nvPr/>
        </p:nvSpPr>
        <p:spPr>
          <a:xfrm>
            <a:off x="9556953" y="1740310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Item.js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E05E9-244B-59C2-0F54-F6F84C8CFB66}"/>
              </a:ext>
            </a:extLst>
          </p:cNvPr>
          <p:cNvSpPr/>
          <p:nvPr/>
        </p:nvSpPr>
        <p:spPr>
          <a:xfrm>
            <a:off x="7236542" y="226142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Obstacle.js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BBC1B1-3FAF-DD94-0D10-5E891A99C35C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6263149" y="1140542"/>
            <a:ext cx="2015613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691B3-DB01-A898-3EF5-D7BA7A3BA3B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8278762" y="1140542"/>
            <a:ext cx="2320411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ADD2B-C961-4768-E023-6AEE3F18932F}"/>
              </a:ext>
            </a:extLst>
          </p:cNvPr>
          <p:cNvSpPr/>
          <p:nvPr/>
        </p:nvSpPr>
        <p:spPr>
          <a:xfrm>
            <a:off x="4660553" y="3746091"/>
            <a:ext cx="2084439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animation.js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740D3E-8F9C-4D2C-CED2-9421E1FF6A9D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010697" y="1140542"/>
            <a:ext cx="3692076" cy="260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FA602F-F9D8-DE80-5A8D-1784F6A01698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5702773" y="2654710"/>
            <a:ext cx="560376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4587E7-F4E9-3B79-DAC6-EB7EBFB49FD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5702773" y="2654710"/>
            <a:ext cx="4896400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AE954-648B-65C0-1779-EF82FDFC2B7D}"/>
              </a:ext>
            </a:extLst>
          </p:cNvPr>
          <p:cNvSpPr/>
          <p:nvPr/>
        </p:nvSpPr>
        <p:spPr>
          <a:xfrm>
            <a:off x="175611" y="5536806"/>
            <a:ext cx="210659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Index.html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74E6C-8FEE-A946-8DA8-34BC573DD757}"/>
              </a:ext>
            </a:extLst>
          </p:cNvPr>
          <p:cNvSpPr/>
          <p:nvPr/>
        </p:nvSpPr>
        <p:spPr>
          <a:xfrm>
            <a:off x="4638400" y="5536806"/>
            <a:ext cx="210659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PLAY_GAME.html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FCD74A-035F-C363-F54E-26986164F05B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282203" y="5994006"/>
            <a:ext cx="235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C69208-7912-7AE2-AE27-EE614081A3EA}"/>
              </a:ext>
            </a:extLst>
          </p:cNvPr>
          <p:cNvCxnSpPr>
            <a:stCxn id="20" idx="0"/>
            <a:endCxn id="12" idx="2"/>
          </p:cNvCxnSpPr>
          <p:nvPr/>
        </p:nvCxnSpPr>
        <p:spPr>
          <a:xfrm flipV="1">
            <a:off x="5691696" y="4660491"/>
            <a:ext cx="11077" cy="87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9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57DA96-C279-BD93-DC37-BEC753F5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0" y="798653"/>
            <a:ext cx="11031033" cy="3961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A45EBD-D35C-0719-1422-B44D337EB881}"/>
              </a:ext>
            </a:extLst>
          </p:cNvPr>
          <p:cNvSpPr txBox="1"/>
          <p:nvPr/>
        </p:nvSpPr>
        <p:spPr>
          <a:xfrm>
            <a:off x="176981" y="68826"/>
            <a:ext cx="246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1/ CHARACTER CLASS</a:t>
            </a:r>
          </a:p>
        </p:txBody>
      </p:sp>
    </p:spTree>
    <p:extLst>
      <p:ext uri="{BB962C8B-B14F-4D97-AF65-F5344CB8AC3E}">
        <p14:creationId xmlns:p14="http://schemas.microsoft.com/office/powerpoint/2010/main" val="156927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25DE92-C68F-B806-B122-F67D672F318E}"/>
              </a:ext>
            </a:extLst>
          </p:cNvPr>
          <p:cNvSpPr txBox="1"/>
          <p:nvPr/>
        </p:nvSpPr>
        <p:spPr>
          <a:xfrm>
            <a:off x="328219" y="116390"/>
            <a:ext cx="809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draw()</a:t>
            </a:r>
            <a:r>
              <a:rPr lang="en-GB" dirty="0"/>
              <a:t> has 2 cases: draw a hitbox and 1 frame at a time from a sprites sheet</a:t>
            </a:r>
          </a:p>
          <a:p>
            <a:r>
              <a:rPr lang="en-GB" dirty="0"/>
              <a:t>Right: this is default.</a:t>
            </a:r>
          </a:p>
          <a:p>
            <a:r>
              <a:rPr lang="en-GB" dirty="0"/>
              <a:t>Left: Move origin of canvas to the top right =&gt; Flip the whole canvas horizontally =&gt; the hitbox coordinate is changed accordingly =&gt; Restore hitbox coordinate </a:t>
            </a:r>
          </a:p>
          <a:p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01D4B3-5980-1E5D-3CD1-67BEA89D84B8}"/>
              </a:ext>
            </a:extLst>
          </p:cNvPr>
          <p:cNvGrpSpPr/>
          <p:nvPr/>
        </p:nvGrpSpPr>
        <p:grpSpPr>
          <a:xfrm>
            <a:off x="328219" y="1378280"/>
            <a:ext cx="11102984" cy="3565433"/>
            <a:chOff x="524524" y="4862145"/>
            <a:chExt cx="7329589" cy="156180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630B41-ABCC-20F6-036B-695FF8B9FCA7}"/>
                </a:ext>
              </a:extLst>
            </p:cNvPr>
            <p:cNvGrpSpPr/>
            <p:nvPr/>
          </p:nvGrpSpPr>
          <p:grpSpPr>
            <a:xfrm>
              <a:off x="886156" y="5040246"/>
              <a:ext cx="2731626" cy="1370044"/>
              <a:chOff x="886156" y="5040246"/>
              <a:chExt cx="2731626" cy="13700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CEF4B4-584B-8C36-24FD-4FE8400A2D8A}"/>
                  </a:ext>
                </a:extLst>
              </p:cNvPr>
              <p:cNvSpPr/>
              <p:nvPr/>
            </p:nvSpPr>
            <p:spPr>
              <a:xfrm>
                <a:off x="886156" y="5040246"/>
                <a:ext cx="2731626" cy="13700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964B44-AFFB-8801-CBAF-A14DD37F6CAE}"/>
                  </a:ext>
                </a:extLst>
              </p:cNvPr>
              <p:cNvSpPr/>
              <p:nvPr/>
            </p:nvSpPr>
            <p:spPr>
              <a:xfrm>
                <a:off x="1278256" y="5438016"/>
                <a:ext cx="335666" cy="97227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98A53E-AC8B-59D5-63A3-312F71B30560}"/>
                </a:ext>
              </a:extLst>
            </p:cNvPr>
            <p:cNvGrpSpPr/>
            <p:nvPr/>
          </p:nvGrpSpPr>
          <p:grpSpPr>
            <a:xfrm>
              <a:off x="4525702" y="5053905"/>
              <a:ext cx="2731626" cy="1370044"/>
              <a:chOff x="868101" y="5065480"/>
              <a:chExt cx="2731626" cy="13700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573EAF-39B6-5CF9-37A5-D1A73CE9BDA4}"/>
                  </a:ext>
                </a:extLst>
              </p:cNvPr>
              <p:cNvSpPr/>
              <p:nvPr/>
            </p:nvSpPr>
            <p:spPr>
              <a:xfrm>
                <a:off x="868101" y="5065480"/>
                <a:ext cx="2731626" cy="13700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E089E5-4108-35F7-9370-1762853404B7}"/>
                  </a:ext>
                </a:extLst>
              </p:cNvPr>
              <p:cNvSpPr/>
              <p:nvPr/>
            </p:nvSpPr>
            <p:spPr>
              <a:xfrm>
                <a:off x="2789499" y="5463250"/>
                <a:ext cx="335666" cy="97227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05A48909-67A5-19DD-F627-5E6A09796C7B}"/>
                </a:ext>
              </a:extLst>
            </p:cNvPr>
            <p:cNvSpPr/>
            <p:nvPr/>
          </p:nvSpPr>
          <p:spPr>
            <a:xfrm>
              <a:off x="3738623" y="5474825"/>
              <a:ext cx="567160" cy="35881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9F33D9-7382-1F2D-A348-0BA9AF00A5C7}"/>
                </a:ext>
              </a:extLst>
            </p:cNvPr>
            <p:cNvSpPr txBox="1"/>
            <p:nvPr/>
          </p:nvSpPr>
          <p:spPr>
            <a:xfrm>
              <a:off x="3765928" y="510923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Flip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8D841C-3CFC-A679-13BE-FCB2018FAF2E}"/>
                </a:ext>
              </a:extLst>
            </p:cNvPr>
            <p:cNvSpPr txBox="1"/>
            <p:nvPr/>
          </p:nvSpPr>
          <p:spPr>
            <a:xfrm>
              <a:off x="524524" y="4887899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Origin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16B9A6-4515-D2F3-634C-6AEF9015AFB8}"/>
                </a:ext>
              </a:extLst>
            </p:cNvPr>
            <p:cNvSpPr txBox="1"/>
            <p:nvPr/>
          </p:nvSpPr>
          <p:spPr>
            <a:xfrm>
              <a:off x="7100381" y="486214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Origin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757D82-C6F4-6F1A-B19E-51B7AD9E4639}"/>
              </a:ext>
            </a:extLst>
          </p:cNvPr>
          <p:cNvCxnSpPr>
            <a:cxnSpLocks/>
          </p:cNvCxnSpPr>
          <p:nvPr/>
        </p:nvCxnSpPr>
        <p:spPr>
          <a:xfrm>
            <a:off x="937639" y="4976610"/>
            <a:ext cx="53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BAEB2A-192B-2891-56A4-74CE70451206}"/>
              </a:ext>
            </a:extLst>
          </p:cNvPr>
          <p:cNvSpPr txBox="1"/>
          <p:nvPr/>
        </p:nvSpPr>
        <p:spPr>
          <a:xfrm>
            <a:off x="1003912" y="4943713"/>
            <a:ext cx="39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CF048-3715-6BC1-A4E6-8809E5220FF6}"/>
              </a:ext>
            </a:extLst>
          </p:cNvPr>
          <p:cNvCxnSpPr/>
          <p:nvPr/>
        </p:nvCxnSpPr>
        <p:spPr>
          <a:xfrm>
            <a:off x="1469985" y="4976610"/>
            <a:ext cx="5084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51F2C-3E32-F2DC-A7C4-61D46BE02E41}"/>
              </a:ext>
            </a:extLst>
          </p:cNvPr>
          <p:cNvSpPr txBox="1"/>
          <p:nvPr/>
        </p:nvSpPr>
        <p:spPr>
          <a:xfrm>
            <a:off x="1403711" y="4955912"/>
            <a:ext cx="78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width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E3236-03D3-B006-6EC7-7374ABA54BA8}"/>
              </a:ext>
            </a:extLst>
          </p:cNvPr>
          <p:cNvCxnSpPr>
            <a:cxnSpLocks/>
          </p:cNvCxnSpPr>
          <p:nvPr/>
        </p:nvCxnSpPr>
        <p:spPr>
          <a:xfrm>
            <a:off x="937639" y="5325244"/>
            <a:ext cx="395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4A8126-A353-C4AF-CC7C-D24B209165FD}"/>
              </a:ext>
            </a:extLst>
          </p:cNvPr>
          <p:cNvSpPr txBox="1"/>
          <p:nvPr/>
        </p:nvSpPr>
        <p:spPr>
          <a:xfrm>
            <a:off x="1887794" y="5368625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CANVAS WIDTH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64AE7-4717-9713-B59F-041A8E96ECBB}"/>
              </a:ext>
            </a:extLst>
          </p:cNvPr>
          <p:cNvCxnSpPr/>
          <p:nvPr/>
        </p:nvCxnSpPr>
        <p:spPr>
          <a:xfrm>
            <a:off x="6389270" y="5063613"/>
            <a:ext cx="2910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E7B245-8164-4413-B4A3-B418429DD61D}"/>
              </a:ext>
            </a:extLst>
          </p:cNvPr>
          <p:cNvSpPr txBox="1"/>
          <p:nvPr/>
        </p:nvSpPr>
        <p:spPr>
          <a:xfrm>
            <a:off x="6096000" y="506361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CANVAS_WIDTH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4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505BF0-588F-5551-69E6-53C68B72AF01}"/>
              </a:ext>
            </a:extLst>
          </p:cNvPr>
          <p:cNvSpPr txBox="1"/>
          <p:nvPr/>
        </p:nvSpPr>
        <p:spPr>
          <a:xfrm>
            <a:off x="264772" y="132967"/>
            <a:ext cx="11050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ctx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drawImage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characterImg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ECC390-0187-726D-2C57-490E685EF483}"/>
              </a:ext>
            </a:extLst>
          </p:cNvPr>
          <p:cNvGrpSpPr/>
          <p:nvPr/>
        </p:nvGrpSpPr>
        <p:grpSpPr>
          <a:xfrm>
            <a:off x="162046" y="3785014"/>
            <a:ext cx="12911562" cy="2821236"/>
            <a:chOff x="173621" y="2431649"/>
            <a:chExt cx="12911562" cy="28212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F20621-AFDB-6188-4DC7-2D064FAE31DC}"/>
                </a:ext>
              </a:extLst>
            </p:cNvPr>
            <p:cNvSpPr/>
            <p:nvPr/>
          </p:nvSpPr>
          <p:spPr>
            <a:xfrm>
              <a:off x="173621" y="2731626"/>
              <a:ext cx="12192000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0BC5EB-0813-EEA0-6547-575AB1DED963}"/>
                </a:ext>
              </a:extLst>
            </p:cNvPr>
            <p:cNvSpPr/>
            <p:nvPr/>
          </p:nvSpPr>
          <p:spPr>
            <a:xfrm>
              <a:off x="173621" y="2731626"/>
              <a:ext cx="2141316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0AE25B-16CC-4611-198C-25B4B086CB89}"/>
                </a:ext>
              </a:extLst>
            </p:cNvPr>
            <p:cNvSpPr/>
            <p:nvPr/>
          </p:nvSpPr>
          <p:spPr>
            <a:xfrm>
              <a:off x="2314936" y="2731626"/>
              <a:ext cx="2141315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4BAAAE-A409-B983-3F88-F5530655EBC9}"/>
                </a:ext>
              </a:extLst>
            </p:cNvPr>
            <p:cNvSpPr/>
            <p:nvPr/>
          </p:nvSpPr>
          <p:spPr>
            <a:xfrm>
              <a:off x="4456251" y="2731626"/>
              <a:ext cx="2037146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D67FC1-E7AA-3796-1F1C-33717E058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621" y="2431649"/>
              <a:ext cx="12911562" cy="215192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37B8D5-2CA9-C9F8-383E-97DB377D2CF4}"/>
                </a:ext>
              </a:extLst>
            </p:cNvPr>
            <p:cNvSpPr txBox="1"/>
            <p:nvPr/>
          </p:nvSpPr>
          <p:spPr>
            <a:xfrm>
              <a:off x="276347" y="2916820"/>
              <a:ext cx="19358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this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spriteHeight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 </a:t>
              </a:r>
              <a:endParaRPr lang="en-GB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0ED1F5-9601-2A4F-32CC-9CB124C1834C}"/>
                </a:ext>
              </a:extLst>
            </p:cNvPr>
            <p:cNvCxnSpPr/>
            <p:nvPr/>
          </p:nvCxnSpPr>
          <p:spPr>
            <a:xfrm>
              <a:off x="358815" y="4791919"/>
              <a:ext cx="18403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E8A460-EA78-81EA-FF71-52D013B4C6CB}"/>
                </a:ext>
              </a:extLst>
            </p:cNvPr>
            <p:cNvCxnSpPr/>
            <p:nvPr/>
          </p:nvCxnSpPr>
          <p:spPr>
            <a:xfrm>
              <a:off x="2164466" y="2824223"/>
              <a:ext cx="0" cy="1759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11494C-26AE-6F57-5476-150698D927A0}"/>
                </a:ext>
              </a:extLst>
            </p:cNvPr>
            <p:cNvSpPr txBox="1"/>
            <p:nvPr/>
          </p:nvSpPr>
          <p:spPr>
            <a:xfrm>
              <a:off x="358815" y="4883553"/>
              <a:ext cx="21991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this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spriteWidth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 </a:t>
              </a:r>
              <a:endParaRPr lang="en-GB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15ABFF-DA3C-BA4C-DF05-07C24B536FF3}"/>
              </a:ext>
            </a:extLst>
          </p:cNvPr>
          <p:cNvSpPr txBox="1"/>
          <p:nvPr/>
        </p:nvSpPr>
        <p:spPr>
          <a:xfrm>
            <a:off x="264772" y="1564260"/>
            <a:ext cx="114140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en-US" dirty="0">
                <a:solidFill>
                  <a:srgbClr val="BCBEC4"/>
                </a:solidFill>
                <a:latin typeface="Arial Unicode MS"/>
                <a:ea typeface="JetBrains Mono"/>
              </a:rPr>
              <a:t>: </a:t>
            </a:r>
            <a:r>
              <a:rPr lang="en-US" altLang="en-US" dirty="0">
                <a:latin typeface="Arial Unicode MS"/>
                <a:ea typeface="JetBrains Mono"/>
              </a:rPr>
              <a:t>Size of each Frame in </a:t>
            </a:r>
            <a:r>
              <a:rPr lang="en-US" altLang="en-US" dirty="0" err="1">
                <a:latin typeface="Arial Unicode MS"/>
                <a:ea typeface="JetBrains Mono"/>
              </a:rPr>
              <a:t>spriteSheet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en-US" dirty="0">
                <a:solidFill>
                  <a:srgbClr val="BCBEC4"/>
                </a:solidFill>
                <a:latin typeface="Arial Unicode MS"/>
                <a:ea typeface="JetBrains Mono"/>
              </a:rPr>
              <a:t>: </a:t>
            </a:r>
            <a:r>
              <a:rPr lang="en-US" altLang="en-US" dirty="0">
                <a:latin typeface="Arial Unicode MS"/>
                <a:ea typeface="JetBrains Mono"/>
              </a:rPr>
              <a:t>Position on the Canvas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ize of the image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: </a:t>
            </a:r>
            <a:r>
              <a:rPr lang="en-US" altLang="en-US" dirty="0">
                <a:latin typeface="Arial Unicode MS"/>
                <a:ea typeface="JetBrains Mono"/>
              </a:rPr>
              <a:t>the start position of the </a:t>
            </a:r>
            <a:r>
              <a:rPr lang="en-US" altLang="en-US" dirty="0" err="1">
                <a:latin typeface="Arial Unicode MS"/>
                <a:ea typeface="JetBrains Mono"/>
              </a:rPr>
              <a:t>spriteSheet</a:t>
            </a:r>
            <a:r>
              <a:rPr lang="en-US" altLang="en-US" dirty="0">
                <a:latin typeface="Arial Unicode MS"/>
                <a:ea typeface="JetBrains Mono"/>
              </a:rPr>
              <a:t> to crop the image.</a:t>
            </a:r>
          </a:p>
          <a:p>
            <a:r>
              <a:rPr lang="en-GB" dirty="0">
                <a:latin typeface="Arial Unicode MS"/>
              </a:rPr>
              <a:t>Along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, we can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1 Frame to show at a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98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07FE02-5BBE-B02D-884C-277469C747C7}"/>
              </a:ext>
            </a:extLst>
          </p:cNvPr>
          <p:cNvSpPr txBox="1"/>
          <p:nvPr/>
        </p:nvSpPr>
        <p:spPr>
          <a:xfrm>
            <a:off x="226142" y="100469"/>
            <a:ext cx="108843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err="1"/>
              <a:t>setAnimation</a:t>
            </a:r>
            <a:r>
              <a:rPr lang="en-GB" b="1" dirty="0"/>
              <a:t>()</a:t>
            </a:r>
            <a:r>
              <a:rPr lang="en-GB" dirty="0"/>
              <a:t> use switch case for each state of Character.</a:t>
            </a:r>
          </a:p>
          <a:p>
            <a:r>
              <a:rPr lang="en-GB" dirty="0"/>
              <a:t>In each state,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FrameStats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maxFrames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FrameStats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staggerFrames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is different based on each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spritesSheet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  These will specify the speed to loop through each frame of the sprite, thus help us customize the speed which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spriteSheet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is animated</a:t>
            </a:r>
            <a:r>
              <a:rPr lang="en-US" altLang="en-US" dirty="0">
                <a:latin typeface="Arial Unicode MS"/>
                <a:ea typeface="JetBrains Mono"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1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FC03D-755F-4B32-9117-4B81557F0B0D}"/>
              </a:ext>
            </a:extLst>
          </p:cNvPr>
          <p:cNvSpPr txBox="1"/>
          <p:nvPr/>
        </p:nvSpPr>
        <p:spPr>
          <a:xfrm>
            <a:off x="176981" y="68826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2/ OBSTACLE CLASS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9FCD92-6460-D541-3500-4FF5BC60B6F4}"/>
              </a:ext>
            </a:extLst>
          </p:cNvPr>
          <p:cNvGrpSpPr/>
          <p:nvPr/>
        </p:nvGrpSpPr>
        <p:grpSpPr>
          <a:xfrm>
            <a:off x="1469598" y="1611051"/>
            <a:ext cx="8308258" cy="3913238"/>
            <a:chOff x="1189703" y="2000865"/>
            <a:chExt cx="8308258" cy="39132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0BF606-0012-8D84-746F-B78C87680C6A}"/>
                </a:ext>
              </a:extLst>
            </p:cNvPr>
            <p:cNvSpPr/>
            <p:nvPr/>
          </p:nvSpPr>
          <p:spPr>
            <a:xfrm>
              <a:off x="1189703" y="2000865"/>
              <a:ext cx="8308258" cy="3913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1870-6B04-A194-7E13-D6A6C0EE7026}"/>
                </a:ext>
              </a:extLst>
            </p:cNvPr>
            <p:cNvSpPr/>
            <p:nvPr/>
          </p:nvSpPr>
          <p:spPr>
            <a:xfrm>
              <a:off x="2517058" y="3908322"/>
              <a:ext cx="540774" cy="200578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83862D-E929-F0E7-4FB5-AFAF7779198A}"/>
                </a:ext>
              </a:extLst>
            </p:cNvPr>
            <p:cNvSpPr/>
            <p:nvPr/>
          </p:nvSpPr>
          <p:spPr>
            <a:xfrm>
              <a:off x="3706761" y="3647767"/>
              <a:ext cx="589935" cy="5211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7C9D4A-877C-0E3A-409A-AA4634736EC3}"/>
                </a:ext>
              </a:extLst>
            </p:cNvPr>
            <p:cNvSpPr/>
            <p:nvPr/>
          </p:nvSpPr>
          <p:spPr>
            <a:xfrm>
              <a:off x="6390967" y="3633018"/>
              <a:ext cx="589935" cy="5211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F7BBF2-A057-8685-DD4E-A01596EDE945}"/>
              </a:ext>
            </a:extLst>
          </p:cNvPr>
          <p:cNvSpPr txBox="1"/>
          <p:nvPr/>
        </p:nvSpPr>
        <p:spPr>
          <a:xfrm>
            <a:off x="269898" y="452449"/>
            <a:ext cx="11754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angle_horizontal_speed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B8B57-486C-ACF8-A34B-03C91255E08D}"/>
              </a:ext>
            </a:extLst>
          </p:cNvPr>
          <p:cNvCxnSpPr>
            <a:cxnSpLocks/>
          </p:cNvCxnSpPr>
          <p:nvPr/>
        </p:nvCxnSpPr>
        <p:spPr>
          <a:xfrm>
            <a:off x="1573161" y="5683045"/>
            <a:ext cx="405056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851C30-8C0C-2C92-1ACC-36722BFBDC04}"/>
              </a:ext>
            </a:extLst>
          </p:cNvPr>
          <p:cNvSpPr txBox="1"/>
          <p:nvPr/>
        </p:nvSpPr>
        <p:spPr>
          <a:xfrm>
            <a:off x="1939412" y="5703447"/>
            <a:ext cx="633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0F3633-DBEF-0554-0959-9B04711F91E5}"/>
              </a:ext>
            </a:extLst>
          </p:cNvPr>
          <p:cNvCxnSpPr/>
          <p:nvPr/>
        </p:nvCxnSpPr>
        <p:spPr>
          <a:xfrm flipV="1">
            <a:off x="5623727" y="1986116"/>
            <a:ext cx="78983" cy="369692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813383-F841-5864-4FC9-972E6D3B9697}"/>
              </a:ext>
            </a:extLst>
          </p:cNvPr>
          <p:cNvCxnSpPr>
            <a:cxnSpLocks/>
          </p:cNvCxnSpPr>
          <p:nvPr/>
        </p:nvCxnSpPr>
        <p:spPr>
          <a:xfrm>
            <a:off x="3893574" y="1986116"/>
            <a:ext cx="1809136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700658-1516-C89F-A1EF-FBD39911F8ED}"/>
              </a:ext>
            </a:extLst>
          </p:cNvPr>
          <p:cNvSpPr txBox="1"/>
          <p:nvPr/>
        </p:nvSpPr>
        <p:spPr>
          <a:xfrm>
            <a:off x="3809999" y="1231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10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1D7A38-6965-725F-61F7-94EF27F4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5" y="191729"/>
            <a:ext cx="8915400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757E5-2C99-A816-3099-38630661DC82}"/>
              </a:ext>
            </a:extLst>
          </p:cNvPr>
          <p:cNvSpPr txBox="1"/>
          <p:nvPr/>
        </p:nvSpPr>
        <p:spPr>
          <a:xfrm>
            <a:off x="566585" y="1700981"/>
            <a:ext cx="559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‘speed’ parameter is irrelevant to ‘hover-horizontal’ case.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013B99-C58C-1615-01A9-5C28D321D587}"/>
              </a:ext>
            </a:extLst>
          </p:cNvPr>
          <p:cNvCxnSpPr>
            <a:cxnSpLocks/>
          </p:cNvCxnSpPr>
          <p:nvPr/>
        </p:nvCxnSpPr>
        <p:spPr>
          <a:xfrm flipH="1">
            <a:off x="3805084" y="1258529"/>
            <a:ext cx="412955" cy="4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26334E-C0D1-F42F-B613-ED6083648CCD}"/>
              </a:ext>
            </a:extLst>
          </p:cNvPr>
          <p:cNvSpPr txBox="1"/>
          <p:nvPr/>
        </p:nvSpPr>
        <p:spPr>
          <a:xfrm>
            <a:off x="566585" y="2091724"/>
            <a:ext cx="1116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‘angle’ parameter will be set 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 </a:t>
            </a:r>
            <a:r>
              <a:rPr lang="en-US" altLang="en-US" dirty="0">
                <a:ea typeface="JetBrains Mono"/>
              </a:rPr>
              <a:t>and the first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Then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wil</a:t>
            </a:r>
            <a:r>
              <a:rPr lang="en-US" altLang="en-US" dirty="0">
                <a:ea typeface="JetBrains Mono"/>
              </a:rPr>
              <a:t>l be incremented after each iteration to animate hovering: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angle_vertical_speed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25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83D12C-FA15-EEE1-DC7E-5ED58F723B36}"/>
              </a:ext>
            </a:extLst>
          </p:cNvPr>
          <p:cNvSpPr txBox="1"/>
          <p:nvPr/>
        </p:nvSpPr>
        <p:spPr>
          <a:xfrm>
            <a:off x="491613" y="159463"/>
            <a:ext cx="96749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‘angle’ parameter should be 90 =&gt; If collide to the right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, </a:t>
            </a:r>
            <a:r>
              <a:rPr lang="en-US" altLang="en-US" dirty="0">
                <a:ea typeface="JetBrains Mono"/>
              </a:rPr>
              <a:t>enemy will appear in position 1 and </a:t>
            </a:r>
            <a:r>
              <a:rPr lang="en-GB" dirty="0"/>
              <a:t>If collide to the left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, </a:t>
            </a:r>
            <a:r>
              <a:rPr lang="en-US" altLang="en-US" dirty="0">
                <a:ea typeface="JetBrains Mono"/>
              </a:rPr>
              <a:t>enemy will appear in position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</a:t>
            </a:r>
            <a:endParaRPr lang="en-GB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char_x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hover_horizontal_range_OFFSET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;}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hover_horizontal_range_OFFSET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8B0844-8519-874E-39B0-290844937214}"/>
              </a:ext>
            </a:extLst>
          </p:cNvPr>
          <p:cNvGrpSpPr/>
          <p:nvPr/>
        </p:nvGrpSpPr>
        <p:grpSpPr>
          <a:xfrm>
            <a:off x="1399958" y="2944762"/>
            <a:ext cx="8308258" cy="3913238"/>
            <a:chOff x="1380294" y="2933234"/>
            <a:chExt cx="8308258" cy="39132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0BE5093-7C27-4D79-38E7-0AEC9FE64D97}"/>
                </a:ext>
              </a:extLst>
            </p:cNvPr>
            <p:cNvGrpSpPr/>
            <p:nvPr/>
          </p:nvGrpSpPr>
          <p:grpSpPr>
            <a:xfrm>
              <a:off x="1380294" y="2933234"/>
              <a:ext cx="8308258" cy="3913238"/>
              <a:chOff x="1189703" y="2000865"/>
              <a:chExt cx="8308258" cy="391323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1B5B11-9426-9669-358E-AE70C5A9A314}"/>
                  </a:ext>
                </a:extLst>
              </p:cNvPr>
              <p:cNvSpPr/>
              <p:nvPr/>
            </p:nvSpPr>
            <p:spPr>
              <a:xfrm>
                <a:off x="1189703" y="2000865"/>
                <a:ext cx="8308258" cy="39132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CCBF71-AD3C-D41E-03BE-01BE998EB4A4}"/>
                  </a:ext>
                </a:extLst>
              </p:cNvPr>
              <p:cNvSpPr/>
              <p:nvPr/>
            </p:nvSpPr>
            <p:spPr>
              <a:xfrm>
                <a:off x="2419514" y="3891201"/>
                <a:ext cx="540774" cy="200578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B6BA16-C383-156C-325E-8105B8604DCC}"/>
                  </a:ext>
                </a:extLst>
              </p:cNvPr>
              <p:cNvSpPr/>
              <p:nvPr/>
            </p:nvSpPr>
            <p:spPr>
              <a:xfrm>
                <a:off x="1741088" y="3638782"/>
                <a:ext cx="589935" cy="521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953337-4E8C-9678-E2E5-9CDCE5EF3F1B}"/>
                  </a:ext>
                </a:extLst>
              </p:cNvPr>
              <p:cNvSpPr/>
              <p:nvPr/>
            </p:nvSpPr>
            <p:spPr>
              <a:xfrm>
                <a:off x="7649496" y="3630646"/>
                <a:ext cx="589935" cy="521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265C32-CAEC-64F6-5FC1-76FF8C96928F}"/>
                </a:ext>
              </a:extLst>
            </p:cNvPr>
            <p:cNvCxnSpPr/>
            <p:nvPr/>
          </p:nvCxnSpPr>
          <p:spPr>
            <a:xfrm flipV="1">
              <a:off x="5534423" y="3149543"/>
              <a:ext cx="78983" cy="3696929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31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554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JetBrains Mono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 chu</dc:creator>
  <cp:lastModifiedBy>hai chu</cp:lastModifiedBy>
  <cp:revision>40</cp:revision>
  <dcterms:created xsi:type="dcterms:W3CDTF">2024-12-14T06:03:06Z</dcterms:created>
  <dcterms:modified xsi:type="dcterms:W3CDTF">2024-12-15T07:48:55Z</dcterms:modified>
</cp:coreProperties>
</file>