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0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45255db4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45255db4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gg drive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45255db4e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45255db4e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5255db4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5255db4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5255db4e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5255db4e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5255db4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5255db4e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5255db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5255db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45255db4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45255db4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5255db4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5255db4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 Analytics -&gt;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nhat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phuc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tap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hieu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he thong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hieu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de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nhin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Phu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hop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voi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yeu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cau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ca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nhan</a:t>
            </a: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5255db4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5255db4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5255db4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5255db4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45255db4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45255db4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6349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/>
              <a:t>Google Data Studio</a:t>
            </a:r>
            <a:endParaRPr sz="4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004475" y="3397525"/>
            <a:ext cx="1680600" cy="1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 u="sng"/>
              <a:t>Nhóm 2</a:t>
            </a:r>
            <a:endParaRPr sz="1800" b="1" u="sng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Trần Thị Thơ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Chu Thị Thơm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2119425" y="1990050"/>
            <a:ext cx="5544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rgbClr val="1155CC"/>
                </a:solidFill>
                <a:highlight>
                  <a:srgbClr val="FFFFFF"/>
                </a:highlight>
              </a:rPr>
              <a:t>3. Cập nhật thời gian thực: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Cập nhật tự động theo thời gian thực khi có sự thay đổi số liệu trên nguồn dữ liệu.</a:t>
            </a:r>
            <a:endParaRPr sz="1800"/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Tại sao nên sử dụng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Google Data Studio?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Tại sao nên sử dụng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Google Data Studio?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6392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rgbClr val="1155CC"/>
                </a:solidFill>
                <a:highlight>
                  <a:srgbClr val="FFFFFF"/>
                </a:highlight>
              </a:rPr>
              <a:t>4. Khả năng chia sẻ: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B3B3B"/>
              </a:buClr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Cho phép chia sẻ báo cáo.</a:t>
            </a:r>
            <a:endParaRPr sz="18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Cấp quyền truy cập cho cá nhân.</a:t>
            </a:r>
            <a:endParaRPr sz="18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Giám sát sự thay đổi.</a:t>
            </a:r>
            <a:endParaRPr sz="18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Tại sao nên sử dụng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Google Data Studio?</a:t>
            </a:r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 dirty="0">
                <a:solidFill>
                  <a:srgbClr val="1155CC"/>
                </a:solidFill>
                <a:highlight>
                  <a:srgbClr val="FFFFFF"/>
                </a:highlight>
              </a:rPr>
              <a:t>5. Miễn phí</a:t>
            </a:r>
            <a:endParaRPr sz="1800" dirty="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800" dirty="0">
                <a:solidFill>
                  <a:srgbClr val="3B3B3B"/>
                </a:solidFill>
                <a:highlight>
                  <a:srgbClr val="FFFFFF"/>
                </a:highlight>
              </a:rPr>
              <a:t>5 báo cáo cho mỗi tài khoản (các địa chỉ email liên kết với Data Studio</a:t>
            </a:r>
            <a:r>
              <a:rPr lang="vi" sz="1800" dirty="0" smtClean="0">
                <a:solidFill>
                  <a:srgbClr val="3B3B3B"/>
                </a:solidFill>
                <a:highlight>
                  <a:srgbClr val="FFFFFF"/>
                </a:highlight>
              </a:rPr>
              <a:t>).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smtClean="0"/>
              <a:t>Google Sheets            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 smtClean="0"/>
              <a:t>cáo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2" name="Right Arrow 1"/>
          <p:cNvSpPr/>
          <p:nvPr/>
        </p:nvSpPr>
        <p:spPr>
          <a:xfrm>
            <a:off x="3067291" y="3646025"/>
            <a:ext cx="428264" cy="11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530700" y="1263800"/>
            <a:ext cx="8082600" cy="27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/>
              <a:t>Thanks for watching!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277300" y="2117175"/>
            <a:ext cx="6753600" cy="20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vi" sz="2400">
                <a:solidFill>
                  <a:srgbClr val="434343"/>
                </a:solidFill>
                <a:highlight>
                  <a:srgbClr val="FFFFFF"/>
                </a:highlight>
              </a:rPr>
              <a:t>Google Data Studio là gì?</a:t>
            </a:r>
            <a:endParaRPr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vi" sz="2400">
                <a:solidFill>
                  <a:srgbClr val="434343"/>
                </a:solidFill>
                <a:highlight>
                  <a:srgbClr val="FFFFFF"/>
                </a:highlight>
              </a:rPr>
              <a:t>Tại sao nên sử dụng Google Data Studio?</a:t>
            </a:r>
            <a:endParaRPr sz="2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893000" y="697425"/>
            <a:ext cx="57912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NỘI DUNG</a:t>
            </a:r>
            <a:endParaRPr sz="3600"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277275" y="1071050"/>
            <a:ext cx="7030500" cy="25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 i="1">
                <a:solidFill>
                  <a:srgbClr val="000000"/>
                </a:solidFill>
              </a:rPr>
              <a:t>"Unlock the power of your data with interactive dashboards and beautiful reports that inspire smarter business decisions. It's easy and free."</a:t>
            </a:r>
            <a:endParaRPr sz="3000" i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30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4" y="0"/>
            <a:ext cx="9173724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Google Data Studio là gì?</a:t>
            </a:r>
            <a:endParaRPr sz="3000"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805825"/>
            <a:ext cx="7030500" cy="27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Dịch vụ từ Google cho phép phân tích, tạo ra các báo cáo, biểu đồ với nhiều nguồn dữ liệu khác nhau.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Hỗ trợ việc theo dõi tổng quát dữ liệu một cách thân thiện.</a:t>
            </a:r>
            <a:endParaRPr sz="18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Hoàn toàn miễn phí.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Tại sao nên sử dụng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Google Data Studio?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rgbClr val="1155CC"/>
                </a:solidFill>
                <a:highlight>
                  <a:srgbClr val="FFFFFF"/>
                </a:highlight>
              </a:rPr>
              <a:t>1. Tạo ra được các bảng báo cáo cực kỳ đẹp cho dù bạn không phải "dân chuyên nghiệp":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B3B3B"/>
              </a:buClr>
              <a:buSzPts val="1800"/>
              <a:buFont typeface="Arial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Trực quan, dễ hiểu, thân thiện và sử dụng hiệu quả.</a:t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Font typeface="Arial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Tất cả mọi người.</a:t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Font typeface="Arial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Kéo thả các trường, thay đổi font chữ, màu sắc...</a:t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Char char="●"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</a:rPr>
              <a:t>Trình bày dữ liệu dạng đồ thị, timeline...</a:t>
            </a:r>
            <a:endParaRPr sz="18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725" y="141675"/>
            <a:ext cx="9248474" cy="47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2908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Tại sao nên sử dụng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Google Data Studio?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542775" y="1924238"/>
            <a:ext cx="2793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rgbClr val="1155CC"/>
                </a:solidFill>
                <a:highlight>
                  <a:srgbClr val="FFFFFF"/>
                </a:highlight>
              </a:rPr>
              <a:t>2. Lấy được dữ liệu từ nhiều nguồn khác nhau:</a:t>
            </a:r>
            <a:endParaRPr sz="18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Truy cập dữ liệu từ hơn 120 trình kết nối.</a:t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968" y="1797830"/>
            <a:ext cx="3320875" cy="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725" y="3571042"/>
            <a:ext cx="2926275" cy="124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1092" y="2471770"/>
            <a:ext cx="1937244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6">
            <a:alphaModFix/>
          </a:blip>
          <a:srcRect l="3020" t="9049" r="-3020" b="-9049"/>
          <a:stretch/>
        </p:blipFill>
        <p:spPr>
          <a:xfrm>
            <a:off x="3525375" y="3824475"/>
            <a:ext cx="29979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9668" y="2042588"/>
            <a:ext cx="1572025" cy="14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356</Words>
  <Application>Microsoft Office PowerPoint</Application>
  <PresentationFormat>On-screen Show (16:9)</PresentationFormat>
  <Paragraphs>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Maven Pro</vt:lpstr>
      <vt:lpstr>Momentum</vt:lpstr>
      <vt:lpstr>Google Data Studio</vt:lpstr>
      <vt:lpstr>PowerPoint Presentation</vt:lpstr>
      <vt:lpstr>PowerPoint Presentation</vt:lpstr>
      <vt:lpstr>PowerPoint Presentation</vt:lpstr>
      <vt:lpstr>Google Data Studio là gì?</vt:lpstr>
      <vt:lpstr>PowerPoint Presentation</vt:lpstr>
      <vt:lpstr>Tại sao nên sử dụng Google Data Studio?</vt:lpstr>
      <vt:lpstr>PowerPoint Presentation</vt:lpstr>
      <vt:lpstr>Tại sao nên sử dụng Google Data Studio?</vt:lpstr>
      <vt:lpstr>Tại sao nên sử dụng Google Data Studio?</vt:lpstr>
      <vt:lpstr>Tại sao nên sử dụng Google Data Studio?</vt:lpstr>
      <vt:lpstr>Tại sao nên sử dụng Google Data Studio?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Studio</dc:title>
  <cp:lastModifiedBy>thơm chu</cp:lastModifiedBy>
  <cp:revision>3</cp:revision>
  <dcterms:modified xsi:type="dcterms:W3CDTF">2018-10-18T09:59:19Z</dcterms:modified>
</cp:coreProperties>
</file>