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70" r:id="rId11"/>
    <p:sldId id="260" r:id="rId12"/>
    <p:sldId id="268" r:id="rId13"/>
    <p:sldId id="271" r:id="rId14"/>
    <p:sldId id="263" r:id="rId15"/>
  </p:sldIdLst>
  <p:sldSz cx="9144000" cy="6858000" type="screen4x3"/>
  <p:notesSz cx="10020300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75851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43F7FE1-F010-4C8B-B2F5-36D950B5F42E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75851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252751EF-CB6E-4B87-995E-7E8871632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289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75851" y="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59A860B-84AA-43A8-A541-933CF2C38513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6462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2030" y="3271878"/>
            <a:ext cx="8016240" cy="309967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75851" y="6542560"/>
            <a:ext cx="4342130" cy="34440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9F62664-5333-4276-BCD6-6B1AD5B91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20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62664-5333-4276-BCD6-6B1AD5B91F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58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6FF153-81DE-46B3-A207-F62CCBC64F95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FA0A-EB7C-4CCA-A70E-8097DFF1EB0F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393-2C16-453F-8333-DDE8DD6A5CC5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F2D7-24D9-495A-9C0E-5F99021A8AE0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EC7-D3A8-4B7F-B994-29618C24A815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82BB-4821-408E-9134-3EE927BBE203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E103-3E83-4FFD-8535-C5BF2983225B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01AB-6193-4F6C-8B49-DB3CE48B73BE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F621-D568-4789-82B7-94155FDC62D6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507-CB26-4514-93C0-DE265D409F8A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4120-E512-4525-90A9-D155F1376A61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E9D7E0-3466-417A-8281-FBCFA3373A45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559FD82-9353-451B-A2CD-AD0357F504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23597" y="6482760"/>
            <a:ext cx="838200" cy="381000"/>
          </a:xfrm>
        </p:spPr>
        <p:txBody>
          <a:bodyPr/>
          <a:lstStyle/>
          <a:p>
            <a:fld id="{7559FD82-9353-451B-A2CD-AD0357F50439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MRI Homework1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者：王韵雯</a:t>
            </a:r>
            <a:endParaRPr lang="en-US" altLang="zh-TW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日期：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2015/10/27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Intro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(7)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E:\碩一上\MRI\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390485" cy="43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Registration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(1)</a:t>
            </a:r>
            <a:endParaRPr lang="en-US" altLang="zh-TW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E:\碩一上\MRI\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9" y="2169360"/>
            <a:ext cx="8261053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Registration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(2)</a:t>
            </a:r>
            <a:endParaRPr lang="en-US" altLang="zh-TW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E:\碩一上\MRI\t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2" y="2241352"/>
            <a:ext cx="824322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2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Registration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(3)</a:t>
            </a:r>
            <a:endParaRPr lang="en-US" altLang="zh-TW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 descr="E:\碩一上\MRI\t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248083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Thank you for your attention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Intro Practical</a:t>
            </a:r>
          </a:p>
          <a:p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Registration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Practical</a:t>
            </a:r>
          </a:p>
          <a:p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6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VMware Player 12.0.0</a:t>
            </a:r>
          </a:p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Ubuntu 15.04</a:t>
            </a:r>
          </a:p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FSL</a:t>
            </a:r>
          </a:p>
          <a:p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Intro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(1)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E:\碩一上\MRI\Screenshot from 2015-10-23 17^%12^%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/>
          <a:stretch/>
        </p:blipFill>
        <p:spPr bwMode="auto">
          <a:xfrm>
            <a:off x="46768" y="2132856"/>
            <a:ext cx="8485672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Intro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(2)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E:\碩一上\MRI\Screenshot from 2015-10-23 17^%16^%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/>
          <a:stretch/>
        </p:blipFill>
        <p:spPr bwMode="auto">
          <a:xfrm>
            <a:off x="35496" y="2132856"/>
            <a:ext cx="8485674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3075" name="Picture 3" descr="E:\碩一上\MRI\Screenshot from 2015-10-23 17^%18^%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"/>
          <a:stretch/>
        </p:blipFill>
        <p:spPr bwMode="auto">
          <a:xfrm>
            <a:off x="35496" y="2132856"/>
            <a:ext cx="8484176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Intro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(3)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E:\碩一上\MRI\Screenshot from 2015-10-23 17^%17^%2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9" t="4965" r="41070" b="47518"/>
          <a:stretch/>
        </p:blipFill>
        <p:spPr bwMode="auto">
          <a:xfrm>
            <a:off x="4932040" y="2351430"/>
            <a:ext cx="1842992" cy="21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Intro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(4)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323528" y="2132856"/>
            <a:ext cx="8175907" cy="4500000"/>
            <a:chOff x="251520" y="2132856"/>
            <a:chExt cx="7848872" cy="4320000"/>
          </a:xfrm>
        </p:grpSpPr>
        <p:pic>
          <p:nvPicPr>
            <p:cNvPr id="4098" name="Picture 2" descr="E:\碩一上\MRI\Screenshot from 2015-10-23 17^%29^%1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7"/>
            <a:stretch/>
          </p:blipFill>
          <p:spPr bwMode="auto">
            <a:xfrm>
              <a:off x="251520" y="2132856"/>
              <a:ext cx="3925680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E:\碩一上\MRI\Screenshot from 2015-10-23 17^%29^%29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2"/>
            <a:stretch/>
          </p:blipFill>
          <p:spPr bwMode="auto">
            <a:xfrm>
              <a:off x="4173249" y="2132856"/>
              <a:ext cx="3927143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79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Intro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(5)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碩一上\MRI\Homework1\Screenshot from 2015-10-26 10^%44^%4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r="-1"/>
          <a:stretch/>
        </p:blipFill>
        <p:spPr bwMode="auto">
          <a:xfrm>
            <a:off x="107504" y="2204864"/>
            <a:ext cx="8461277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Intro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Practical (6)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E:\碩一上\MRI\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14" y="2169360"/>
            <a:ext cx="8181818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4858</TotalTime>
  <Words>96</Words>
  <Application>Microsoft Office PowerPoint</Application>
  <PresentationFormat>如螢幕大小 (4:3)</PresentationFormat>
  <Paragraphs>39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精裝版</vt:lpstr>
      <vt:lpstr>MRI Homework1 </vt:lpstr>
      <vt:lpstr>Outline</vt:lpstr>
      <vt:lpstr>Software</vt:lpstr>
      <vt:lpstr>Intro Practical (1)</vt:lpstr>
      <vt:lpstr>Intro Practical (2)</vt:lpstr>
      <vt:lpstr>Intro Practical (3)</vt:lpstr>
      <vt:lpstr>Intro Practical (4)</vt:lpstr>
      <vt:lpstr>Intro Practical (5)</vt:lpstr>
      <vt:lpstr>Intro Practical (6)</vt:lpstr>
      <vt:lpstr>Intro Practical (7)</vt:lpstr>
      <vt:lpstr>Registration Practical (1)</vt:lpstr>
      <vt:lpstr>Registration Practical (2)</vt:lpstr>
      <vt:lpstr>Registration Practical (3)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MRI_Yun</dc:creator>
  <cp:lastModifiedBy>MRI_Yun</cp:lastModifiedBy>
  <cp:revision>17</cp:revision>
  <cp:lastPrinted>2015-10-26T04:56:53Z</cp:lastPrinted>
  <dcterms:created xsi:type="dcterms:W3CDTF">2015-10-22T08:23:21Z</dcterms:created>
  <dcterms:modified xsi:type="dcterms:W3CDTF">2015-10-26T05:38:00Z</dcterms:modified>
</cp:coreProperties>
</file>