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3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報告</a:t>
            </a:r>
            <a:r>
              <a:rPr lang="zh-TW" altLang="en-US" dirty="0" smtClean="0"/>
              <a:t>者 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朱偉華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763688" y="764704"/>
            <a:ext cx="5071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smtClean="0"/>
              <a:t>Homework  2</a:t>
            </a:r>
            <a:endParaRPr lang="zh-TW" altLang="en-US" sz="7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508104" y="1965033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T1</a:t>
            </a:r>
            <a:r>
              <a:rPr lang="zh-TW" altLang="en-US" dirty="0" smtClean="0"/>
              <a:t>回復公式的操作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959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T1</a:t>
            </a:r>
            <a:r>
              <a:rPr lang="zh-TW" altLang="en-US" dirty="0" smtClean="0"/>
              <a:t>回復的熱平衡值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2" t="25237" r="60706" b="46960"/>
          <a:stretch/>
        </p:blipFill>
        <p:spPr bwMode="auto">
          <a:xfrm>
            <a:off x="755576" y="1688978"/>
            <a:ext cx="3240360" cy="2343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1" t="24634" r="46313" b="4907"/>
          <a:stretch/>
        </p:blipFill>
        <p:spPr bwMode="auto">
          <a:xfrm>
            <a:off x="5076056" y="1688978"/>
            <a:ext cx="3456384" cy="484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9" t="52760" r="53270" b="21853"/>
          <a:stretch/>
        </p:blipFill>
        <p:spPr bwMode="auto">
          <a:xfrm>
            <a:off x="827584" y="4112936"/>
            <a:ext cx="3312368" cy="22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38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T1</a:t>
            </a:r>
            <a:r>
              <a:rPr lang="zh-TW" altLang="en-US" dirty="0"/>
              <a:t>回復的熱平衡值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1" t="22811" r="55668" b="51252"/>
          <a:stretch/>
        </p:blipFill>
        <p:spPr bwMode="auto">
          <a:xfrm>
            <a:off x="1331640" y="1772816"/>
            <a:ext cx="3278178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2" t="23733" r="55641" b="9283"/>
          <a:stretch/>
        </p:blipFill>
        <p:spPr bwMode="auto">
          <a:xfrm>
            <a:off x="5724128" y="1844823"/>
            <a:ext cx="2304256" cy="454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7" t="54628" r="53472" b="20196"/>
          <a:stretch/>
        </p:blipFill>
        <p:spPr bwMode="auto">
          <a:xfrm>
            <a:off x="1187624" y="3828093"/>
            <a:ext cx="383145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59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改變參數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Tr</a:t>
            </a:r>
            <a:r>
              <a:rPr lang="zh-TW" altLang="en-US" dirty="0" smtClean="0"/>
              <a:t>時間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1" t="22625" r="52414" b="23262"/>
          <a:stretch/>
        </p:blipFill>
        <p:spPr bwMode="auto">
          <a:xfrm>
            <a:off x="539552" y="2704076"/>
            <a:ext cx="2592288" cy="306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2" t="23240" r="52494" b="22307"/>
          <a:stretch/>
        </p:blipFill>
        <p:spPr bwMode="auto">
          <a:xfrm>
            <a:off x="3347864" y="2708920"/>
            <a:ext cx="256095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8" t="23316" r="52603" b="23105"/>
          <a:stretch/>
        </p:blipFill>
        <p:spPr bwMode="auto">
          <a:xfrm>
            <a:off x="6300192" y="2708920"/>
            <a:ext cx="2698611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403648" y="2060848"/>
            <a:ext cx="113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Tr</a:t>
            </a:r>
            <a:r>
              <a:rPr lang="en-US" altLang="zh-TW" dirty="0" smtClean="0"/>
              <a:t>=0.1*T1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23928" y="2050254"/>
            <a:ext cx="960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Tr</a:t>
            </a:r>
            <a:r>
              <a:rPr lang="en-US" altLang="zh-TW" dirty="0" smtClean="0"/>
              <a:t>=1*T1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32240" y="2060848"/>
            <a:ext cx="960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Tr</a:t>
            </a:r>
            <a:r>
              <a:rPr lang="en-US" altLang="zh-TW" dirty="0" smtClean="0"/>
              <a:t>=5*T1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866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改變參數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角度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1" t="22811" r="53149" b="22516"/>
          <a:stretch/>
        </p:blipFill>
        <p:spPr bwMode="auto">
          <a:xfrm>
            <a:off x="6228183" y="2646242"/>
            <a:ext cx="2564467" cy="3130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0" t="23768" r="52362" b="22740"/>
          <a:stretch/>
        </p:blipFill>
        <p:spPr bwMode="auto">
          <a:xfrm>
            <a:off x="3230418" y="2492896"/>
            <a:ext cx="2781742" cy="327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3" t="23315" r="52082" b="24572"/>
          <a:stretch/>
        </p:blipFill>
        <p:spPr bwMode="auto">
          <a:xfrm>
            <a:off x="321348" y="2492896"/>
            <a:ext cx="2736304" cy="3082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55576" y="198884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r>
              <a:rPr lang="zh-TW" altLang="en-US" dirty="0" smtClean="0"/>
              <a:t>度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07904" y="1916832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50</a:t>
            </a:r>
            <a:r>
              <a:rPr lang="zh-TW" altLang="en-US" dirty="0" smtClean="0"/>
              <a:t>度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32240" y="1914627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90</a:t>
            </a:r>
            <a:r>
              <a:rPr lang="zh-TW" altLang="en-US" dirty="0" smtClean="0"/>
              <a:t>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08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TW" sz="8800" dirty="0" smtClean="0"/>
          </a:p>
          <a:p>
            <a:pPr marL="0" indent="0" algn="ctr">
              <a:buNone/>
            </a:pPr>
            <a:r>
              <a:rPr lang="en-US" altLang="zh-TW" sz="8800" dirty="0" smtClean="0"/>
              <a:t>THE</a:t>
            </a:r>
            <a:r>
              <a:rPr lang="zh-TW" altLang="en-US" sz="8800" dirty="0" smtClean="0"/>
              <a:t> </a:t>
            </a:r>
            <a:r>
              <a:rPr lang="en-US" altLang="zh-TW" sz="8800" dirty="0"/>
              <a:t>END</a:t>
            </a:r>
            <a:endParaRPr lang="zh-TW" altLang="en-US" sz="8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0030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</TotalTime>
  <Words>43</Words>
  <Application>Microsoft Office PowerPoint</Application>
  <PresentationFormat>如螢幕大小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中庸</vt:lpstr>
      <vt:lpstr>報告者  :  朱偉華</vt:lpstr>
      <vt:lpstr>T1回復的熱平衡值</vt:lpstr>
      <vt:lpstr>T1回復的熱平衡值</vt:lpstr>
      <vt:lpstr>改變參數(Tr時間)</vt:lpstr>
      <vt:lpstr>改變參數(角度)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報告者  :  朱偉華</dc:title>
  <dc:creator>MRI-Handsome</dc:creator>
  <cp:lastModifiedBy>MRI-Handsome</cp:lastModifiedBy>
  <cp:revision>2</cp:revision>
  <dcterms:created xsi:type="dcterms:W3CDTF">2015-11-10T01:01:40Z</dcterms:created>
  <dcterms:modified xsi:type="dcterms:W3CDTF">2015-11-10T01:18:37Z</dcterms:modified>
</cp:coreProperties>
</file>