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8" autoAdjust="0"/>
    <p:restoredTop sz="93508" autoAdjust="0"/>
  </p:normalViewPr>
  <p:slideViewPr>
    <p:cSldViewPr>
      <p:cViewPr varScale="1">
        <p:scale>
          <a:sx n="87" d="100"/>
          <a:sy n="87" d="100"/>
        </p:scale>
        <p:origin x="55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3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348880"/>
            <a:ext cx="2750472" cy="2093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414536"/>
            <a:ext cx="7344816" cy="707886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MRI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FMRIB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Software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Library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1600" y="1286705"/>
            <a:ext cx="6858000" cy="461665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Microsoft JhengHei" pitchFamily="34" charset="-120"/>
                <a:ea typeface="Microsoft JhengHei" pitchFamily="34" charset="-120"/>
              </a:rPr>
              <a:t>[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林家任</a:t>
            </a:r>
            <a:r>
              <a:rPr lang="en-US" altLang="zh-TW" dirty="0" smtClean="0">
                <a:latin typeface="Microsoft JhengHei" pitchFamily="34" charset="-120"/>
                <a:ea typeface="Microsoft JhengHei" pitchFamily="34" charset="-120"/>
              </a:rPr>
              <a:t>]</a:t>
            </a:r>
            <a:endParaRPr lang="en-US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012160" y="551723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Linux:</a:t>
            </a:r>
            <a:r>
              <a:rPr lang="zh-TW" altLang="en-US" dirty="0"/>
              <a:t>：</a:t>
            </a:r>
            <a:r>
              <a:rPr lang="en-US" altLang="zh-TW" dirty="0" smtClean="0"/>
              <a:t>Ubuntu 12.04 LTS</a:t>
            </a:r>
          </a:p>
          <a:p>
            <a:r>
              <a:rPr lang="en-US" altLang="zh-TW" dirty="0" smtClean="0"/>
              <a:t>FSL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FSL4.1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THE END~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35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640"/>
            <a:ext cx="4479803" cy="28803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63688" y="3140968"/>
            <a:ext cx="320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要開啟檔案前必須要指定路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徑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014707"/>
            <a:ext cx="5071022" cy="199347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595343" y="600818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Layer Toolbar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14707"/>
            <a:ext cx="1851660" cy="44196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12" y="5181434"/>
            <a:ext cx="2293620" cy="44196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753414" y="445604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Mode Toolbar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753414" y="5610117"/>
            <a:ext cx="170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Bricon</a:t>
            </a:r>
            <a:r>
              <a:rPr lang="en-US" altLang="zh-TW" dirty="0"/>
              <a:t> Toolbar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1927860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83689"/>
            <a:ext cx="7878908" cy="4132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37444"/>
            <a:ext cx="7878908" cy="32597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97151"/>
            <a:ext cx="6427089" cy="10339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59" y="4797150"/>
            <a:ext cx="5198309" cy="10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3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1791"/>
            <a:ext cx="8212578" cy="4963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212578" cy="27966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" y="4841830"/>
            <a:ext cx="2956560" cy="10210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86" y="4841830"/>
            <a:ext cx="5251028" cy="102108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2123728" y="73226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fslview</a:t>
            </a:r>
            <a:r>
              <a:rPr lang="en-US" altLang="zh-TW" dirty="0"/>
              <a:t> </a:t>
            </a:r>
            <a:r>
              <a:rPr lang="en-US" altLang="zh-TW" dirty="0" err="1"/>
              <a:t>reg_standard</a:t>
            </a:r>
            <a:r>
              <a:rPr lang="en-US" altLang="zh-TW" dirty="0"/>
              <a:t>/</a:t>
            </a:r>
            <a:r>
              <a:rPr lang="en-US" altLang="zh-TW" dirty="0" err="1"/>
              <a:t>reg</a:t>
            </a:r>
            <a:r>
              <a:rPr lang="en-US" altLang="zh-TW" dirty="0"/>
              <a:t>/highres.nii.gz </a:t>
            </a:r>
            <a:r>
              <a:rPr lang="en-US" altLang="zh-TW" dirty="0" err="1"/>
              <a:t>reg_standard</a:t>
            </a:r>
            <a:r>
              <a:rPr lang="en-US" altLang="zh-TW" dirty="0"/>
              <a:t>/stats/cope1 \-l Blue-</a:t>
            </a:r>
            <a:r>
              <a:rPr lang="en-US" altLang="zh-TW" dirty="0" err="1"/>
              <a:t>Lightblue</a:t>
            </a:r>
            <a:r>
              <a:rPr lang="en-US" altLang="zh-TW" dirty="0"/>
              <a:t> -b 100,400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454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131840" y="332656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BET</a:t>
            </a:r>
            <a:endParaRPr lang="zh-TW" altLang="en-US" sz="40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688580" cy="4084320"/>
          </a:xfrm>
          <a:prstGeom prst="rect">
            <a:avLst/>
          </a:prstGeom>
        </p:spPr>
      </p:pic>
      <p:sp>
        <p:nvSpPr>
          <p:cNvPr id="10" name="上彎箭號 9"/>
          <p:cNvSpPr/>
          <p:nvPr/>
        </p:nvSpPr>
        <p:spPr>
          <a:xfrm>
            <a:off x="6444208" y="1632662"/>
            <a:ext cx="1080120" cy="716218"/>
          </a:xfrm>
          <a:prstGeom prst="bentUpArrow">
            <a:avLst>
              <a:gd name="adj1" fmla="val 10286"/>
              <a:gd name="adj2" fmla="val 13266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向上箭號 10"/>
          <p:cNvSpPr/>
          <p:nvPr/>
        </p:nvSpPr>
        <p:spPr>
          <a:xfrm>
            <a:off x="6372200" y="1175627"/>
            <a:ext cx="108012" cy="741205"/>
          </a:xfrm>
          <a:prstGeom prst="upArrow">
            <a:avLst>
              <a:gd name="adj1" fmla="val 50000"/>
              <a:gd name="adj2" fmla="val 8194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484748" y="806295"/>
            <a:ext cx="207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選擇要轉換的圖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片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827807" y="133340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置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向左箭號 13"/>
          <p:cNvSpPr/>
          <p:nvPr/>
        </p:nvSpPr>
        <p:spPr>
          <a:xfrm>
            <a:off x="611559" y="3212976"/>
            <a:ext cx="342235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49894" y="2996952"/>
            <a:ext cx="461665" cy="1440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859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24744"/>
            <a:ext cx="6118860" cy="53949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491880" y="476672"/>
            <a:ext cx="284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BET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提取前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56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00" y="1123200"/>
            <a:ext cx="6120000" cy="53964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98982" y="476672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BET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提取後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559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411760" y="332656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FSLView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- 3D Mode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814"/>
            <a:ext cx="9144000" cy="39663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68960"/>
            <a:ext cx="4408813" cy="3660774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6228272" y="4293096"/>
            <a:ext cx="287944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991867" y="4653136"/>
            <a:ext cx="288164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588224" y="418043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選擇圖片格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588224" y="45460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選擇顯示顏色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21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836712"/>
            <a:ext cx="6151781" cy="43295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91" y="335277"/>
            <a:ext cx="6165046" cy="9361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19" y="5159613"/>
            <a:ext cx="3392119" cy="114134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57" y="5199666"/>
            <a:ext cx="3816424" cy="111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0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design slid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商業設計投影片 (綠色波浪設計)</Template>
  <TotalTime>266</TotalTime>
  <Words>71</Words>
  <Application>Microsoft Office PowerPoint</Application>
  <PresentationFormat>如螢幕大小 (4:3)</PresentationFormat>
  <Paragraphs>20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標楷體</vt:lpstr>
      <vt:lpstr>Arial</vt:lpstr>
      <vt:lpstr>Calibri</vt:lpstr>
      <vt:lpstr>Business design slide</vt:lpstr>
      <vt:lpstr>[MRI  FMRIB Software Library]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END~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[FMRIB Software Library]</dc:title>
  <dc:creator>andytosam</dc:creator>
  <cp:keywords/>
  <cp:lastModifiedBy>andytosam</cp:lastModifiedBy>
  <cp:revision>22</cp:revision>
  <dcterms:created xsi:type="dcterms:W3CDTF">2015-10-26T11:50:01Z</dcterms:created>
  <dcterms:modified xsi:type="dcterms:W3CDTF">2015-10-26T16:16:23Z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