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3" r:id="rId2"/>
    <p:sldId id="256" r:id="rId3"/>
    <p:sldId id="261" r:id="rId4"/>
    <p:sldId id="259" r:id="rId5"/>
    <p:sldId id="258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47399" y="926737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MRI Homework 1</a:t>
            </a:r>
            <a:endParaRPr lang="zh-TW" altLang="en-US" sz="54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2646442"/>
            <a:ext cx="344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簡介</a:t>
            </a:r>
            <a:r>
              <a:rPr lang="en-US" altLang="zh-TW" sz="3200" b="1" dirty="0" err="1"/>
              <a:t>FSLView</a:t>
            </a:r>
            <a:endParaRPr lang="en-US" altLang="zh-TW" sz="32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52120" y="4681006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報告</a:t>
            </a:r>
            <a:r>
              <a:rPr lang="zh-TW" altLang="en-US" dirty="0" smtClean="0"/>
              <a:t>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朱偉華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8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2015-10-26 17-28-37 的螢幕擷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" t="12032" b="15503"/>
          <a:stretch/>
        </p:blipFill>
        <p:spPr bwMode="auto">
          <a:xfrm>
            <a:off x="1047071" y="2941628"/>
            <a:ext cx="4320480" cy="254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ownloads\2015-10-26 17-28-41 的螢幕擷圖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13456" b="16627"/>
          <a:stretch/>
        </p:blipFill>
        <p:spPr bwMode="auto">
          <a:xfrm>
            <a:off x="5364088" y="2941628"/>
            <a:ext cx="3657435" cy="258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6" t="53809" r="43796" b="36726"/>
          <a:stretch/>
        </p:blipFill>
        <p:spPr bwMode="auto">
          <a:xfrm>
            <a:off x="5267732" y="839567"/>
            <a:ext cx="1930716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83872" y="103401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工具欄的使用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46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2015-10-26 17-43-09 的螢幕擷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/>
          <a:stretch/>
        </p:blipFill>
        <p:spPr bwMode="auto">
          <a:xfrm>
            <a:off x="467544" y="2298539"/>
            <a:ext cx="4210395" cy="2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ownloads\2015-10-26 17-47-01 的螢幕擷圖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/>
          <a:stretch/>
        </p:blipFill>
        <p:spPr bwMode="auto">
          <a:xfrm>
            <a:off x="4788024" y="2300853"/>
            <a:ext cx="4185594" cy="274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 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798337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dirty="0">
                <a:solidFill>
                  <a:srgbClr val="000000"/>
                </a:solidFill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Window &gt; Tile</a:t>
            </a:r>
            <a:r>
              <a:rPr kumimoji="1" lang="zh-TW" altLang="zh-TW" sz="24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475656" y="15200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上排工具列操作</a:t>
            </a:r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258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ownloads\2015-10-26 17-53-19 的螢幕擷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/>
          <a:stretch/>
        </p:blipFill>
        <p:spPr bwMode="auto">
          <a:xfrm>
            <a:off x="1835696" y="1628800"/>
            <a:ext cx="6600186" cy="431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692696"/>
            <a:ext cx="399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/>
              <a:t>FSLView</a:t>
            </a:r>
            <a:r>
              <a:rPr lang="en-US" altLang="zh-TW" sz="3600" b="1" dirty="0"/>
              <a:t> - 3D</a:t>
            </a:r>
            <a:r>
              <a:rPr lang="zh-TW" altLang="en-US" sz="3600" b="1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40706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ownloads\2015-10-26 18-12-13 的螢幕擷圖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r="29979" b="29895"/>
          <a:stretch/>
        </p:blipFill>
        <p:spPr bwMode="auto">
          <a:xfrm>
            <a:off x="1763688" y="1484784"/>
            <a:ext cx="605671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35696" y="58003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9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231232" y="249289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/>
              <a:t>The End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137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</TotalTime>
  <Words>30</Words>
  <Application>Microsoft Office PowerPoint</Application>
  <PresentationFormat>如螢幕大小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夏至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2015-10-26T15:04:52Z</dcterms:created>
  <dcterms:modified xsi:type="dcterms:W3CDTF">2015-10-26T15:45:42Z</dcterms:modified>
</cp:coreProperties>
</file>