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2" r:id="rId4"/>
    <p:sldId id="261" r:id="rId5"/>
    <p:sldId id="263" r:id="rId6"/>
    <p:sldId id="260" r:id="rId7"/>
    <p:sldId id="264" r:id="rId8"/>
    <p:sldId id="258" r:id="rId9"/>
    <p:sldId id="265" r:id="rId10"/>
    <p:sldId id="269" r:id="rId11"/>
    <p:sldId id="267" r:id="rId12"/>
    <p:sldId id="266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76" autoAdjust="0"/>
  </p:normalViewPr>
  <p:slideViewPr>
    <p:cSldViewPr>
      <p:cViewPr varScale="1">
        <p:scale>
          <a:sx n="114" d="100"/>
          <a:sy n="114" d="100"/>
        </p:scale>
        <p:origin x="-8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zh-TW" altLang="en-US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者 </a:t>
            </a:r>
            <a:r>
              <a:rPr lang="en-US" altLang="zh-TW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朱偉華</a:t>
            </a:r>
            <a:endParaRPr lang="en-US" altLang="zh-TW" b="1" i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指導教授：黃騰毅 老師</a:t>
            </a:r>
            <a:endParaRPr lang="en-US" altLang="zh-TW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98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目的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實驗</a:t>
            </a:r>
            <a:r>
              <a:rPr lang="zh-TW" altLang="en-US" dirty="0">
                <a:solidFill>
                  <a:schemeClr val="tx1"/>
                </a:solidFill>
              </a:rPr>
              <a:t>流程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影像計算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T1 T2 fitting</a:t>
            </a:r>
          </a:p>
          <a:p>
            <a:pPr marL="6858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30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T1 fitting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9" t="33466" r="36046" b="28276"/>
          <a:stretch/>
        </p:blipFill>
        <p:spPr bwMode="auto">
          <a:xfrm>
            <a:off x="1907704" y="2420888"/>
            <a:ext cx="4464496" cy="340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227146"/>
              </p:ext>
            </p:extLst>
          </p:nvPr>
        </p:nvGraphicFramePr>
        <p:xfrm>
          <a:off x="4211960" y="4725144"/>
          <a:ext cx="44561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方程式" r:id="rId4" imgW="1790640" imgH="241200" progId="Equation.3">
                  <p:embed/>
                </p:oleObj>
              </mc:Choice>
              <mc:Fallback>
                <p:oleObj name="方程式" r:id="rId4" imgW="1790640" imgH="241200" progId="Equation.3">
                  <p:embed/>
                  <p:pic>
                    <p:nvPicPr>
                      <p:cNvPr id="0" name="內容版面配置區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725144"/>
                        <a:ext cx="44561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3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T1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t="21750" r="28514" b="17755"/>
          <a:stretch/>
        </p:blipFill>
        <p:spPr bwMode="auto">
          <a:xfrm>
            <a:off x="1475656" y="1988840"/>
            <a:ext cx="5976664" cy="42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2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T1</a:t>
            </a:r>
            <a:r>
              <a:rPr lang="zh-TW" altLang="en-US" dirty="0" smtClean="0"/>
              <a:t>影像</a:t>
            </a:r>
            <a:endParaRPr lang="zh-TW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9" t="32598" r="36942" b="28544"/>
          <a:stretch/>
        </p:blipFill>
        <p:spPr bwMode="auto">
          <a:xfrm>
            <a:off x="2627784" y="2492896"/>
            <a:ext cx="4267809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7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T2 fitting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9" t="33466" r="35642" b="27798"/>
          <a:stretch/>
        </p:blipFill>
        <p:spPr bwMode="auto">
          <a:xfrm>
            <a:off x="2123728" y="2636912"/>
            <a:ext cx="407112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940184"/>
              </p:ext>
            </p:extLst>
          </p:nvPr>
        </p:nvGraphicFramePr>
        <p:xfrm>
          <a:off x="4499992" y="4293096"/>
          <a:ext cx="4044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方程式" r:id="rId4" imgW="1625400" imgH="241200" progId="Equation.3">
                  <p:embed/>
                </p:oleObj>
              </mc:Choice>
              <mc:Fallback>
                <p:oleObj name="方程式" r:id="rId4" imgW="1625400" imgH="241200" progId="Equation.3">
                  <p:embed/>
                  <p:pic>
                    <p:nvPicPr>
                      <p:cNvPr id="0" name="內容版面配置區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293096"/>
                        <a:ext cx="40449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4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T2</a:t>
            </a:r>
            <a:r>
              <a:rPr lang="zh-TW" altLang="en-US" dirty="0" smtClean="0"/>
              <a:t>的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24858" r="32414" b="25167"/>
          <a:stretch/>
        </p:blipFill>
        <p:spPr bwMode="auto">
          <a:xfrm>
            <a:off x="2267744" y="2420888"/>
            <a:ext cx="4392488" cy="385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2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T2</a:t>
            </a:r>
            <a:r>
              <a:rPr lang="zh-TW" altLang="en-US" dirty="0" smtClean="0"/>
              <a:t>影像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7" t="32508" r="37122" b="27798"/>
          <a:stretch/>
        </p:blipFill>
        <p:spPr bwMode="auto">
          <a:xfrm>
            <a:off x="2627784" y="2708920"/>
            <a:ext cx="3528392" cy="295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目的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實驗</a:t>
            </a:r>
            <a:r>
              <a:rPr lang="zh-TW" altLang="en-US" dirty="0">
                <a:solidFill>
                  <a:schemeClr val="tx1"/>
                </a:solidFill>
              </a:rPr>
              <a:t>流程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/>
              <a:t>影像計算</a:t>
            </a:r>
            <a:endParaRPr lang="en-US" altLang="zh-TW" dirty="0"/>
          </a:p>
          <a:p>
            <a:r>
              <a:rPr lang="en-US" altLang="zh-TW" dirty="0"/>
              <a:t>T1 T2 </a:t>
            </a:r>
            <a:r>
              <a:rPr lang="en-US" altLang="zh-TW" dirty="0" smtClean="0"/>
              <a:t>fitting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1195890" y="11800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1195892" y="2512311"/>
            <a:ext cx="6777317" cy="3508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FF0000"/>
                </a:solidFill>
              </a:rPr>
              <a:t>目的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實驗流程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影像計算</a:t>
            </a:r>
            <a:endParaRPr lang="en-US" altLang="zh-TW" dirty="0" smtClean="0"/>
          </a:p>
          <a:p>
            <a:r>
              <a:rPr lang="en-US" altLang="zh-TW" dirty="0" smtClean="0"/>
              <a:t>T1 T2 fitting</a:t>
            </a:r>
          </a:p>
          <a:p>
            <a:pPr marL="6858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784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算出畫數值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 smtClean="0"/>
              <a:t>       來得出</a:t>
            </a:r>
            <a:r>
              <a:rPr lang="en-US" altLang="zh-TW" dirty="0" smtClean="0"/>
              <a:t>T1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T2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3" t="44560" r="58560" b="36363"/>
          <a:stretch/>
        </p:blipFill>
        <p:spPr bwMode="auto">
          <a:xfrm>
            <a:off x="5687144" y="2492896"/>
            <a:ext cx="2011233" cy="199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10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目的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實驗</a:t>
            </a:r>
            <a:r>
              <a:rPr lang="zh-TW" altLang="en-US" dirty="0">
                <a:solidFill>
                  <a:srgbClr val="FF0000"/>
                </a:solidFill>
              </a:rPr>
              <a:t>流程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影像計算</a:t>
            </a:r>
            <a:endParaRPr lang="en-US" altLang="zh-TW" dirty="0"/>
          </a:p>
          <a:p>
            <a:r>
              <a:rPr lang="en-US" altLang="zh-TW" dirty="0"/>
              <a:t>T1 T2 fitting</a:t>
            </a:r>
          </a:p>
          <a:p>
            <a:pPr marL="6858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5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/>
          </p:cNvSpPr>
          <p:nvPr/>
        </p:nvSpPr>
        <p:spPr>
          <a:xfrm>
            <a:off x="3556265" y="2348880"/>
            <a:ext cx="3737817" cy="48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TW" altLang="en-US" sz="2400" dirty="0" smtClean="0"/>
              <a:t>計算每張的畫數值</a:t>
            </a:r>
            <a:endParaRPr lang="zh-TW" altLang="en-US" sz="2400" dirty="0"/>
          </a:p>
        </p:txBody>
      </p:sp>
      <p:sp>
        <p:nvSpPr>
          <p:cNvPr id="28" name="矩形 27"/>
          <p:cNvSpPr>
            <a:spLocks/>
          </p:cNvSpPr>
          <p:nvPr/>
        </p:nvSpPr>
        <p:spPr>
          <a:xfrm>
            <a:off x="3565694" y="5301208"/>
            <a:ext cx="373781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2400" dirty="0"/>
              <a:t>畫出影像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556266" y="3331326"/>
            <a:ext cx="373781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rtlCol="0" anchor="ctr">
            <a:spAutoFit/>
          </a:bodyPr>
          <a:lstStyle/>
          <a:p>
            <a:pPr algn="ctr"/>
            <a:r>
              <a:rPr lang="zh-TW" altLang="en-US" sz="2400" dirty="0"/>
              <a:t>帶入公式</a:t>
            </a:r>
            <a:endParaRPr lang="zh-TW" altLang="en-US" sz="2400" dirty="0"/>
          </a:p>
        </p:txBody>
      </p:sp>
      <p:sp>
        <p:nvSpPr>
          <p:cNvPr id="30" name="矩形 29"/>
          <p:cNvSpPr>
            <a:spLocks/>
          </p:cNvSpPr>
          <p:nvPr/>
        </p:nvSpPr>
        <p:spPr>
          <a:xfrm>
            <a:off x="2772318" y="1259189"/>
            <a:ext cx="2170800" cy="52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固定</a:t>
            </a:r>
            <a:r>
              <a:rPr lang="en-US" altLang="zh-TW" sz="2400" dirty="0" smtClean="0"/>
              <a:t>TE</a:t>
            </a:r>
            <a:r>
              <a:rPr lang="zh-TW" altLang="en-US" sz="2400" dirty="0" smtClean="0"/>
              <a:t>改</a:t>
            </a:r>
            <a:r>
              <a:rPr lang="zh-TW" altLang="en-US" sz="2400" dirty="0"/>
              <a:t>變</a:t>
            </a:r>
            <a:r>
              <a:rPr lang="en-US" altLang="zh-TW" sz="2400" dirty="0" smtClean="0"/>
              <a:t>TR</a:t>
            </a:r>
            <a:endParaRPr lang="zh-TW" altLang="en-US" sz="2400" dirty="0"/>
          </a:p>
        </p:txBody>
      </p:sp>
      <p:sp>
        <p:nvSpPr>
          <p:cNvPr id="31" name="向下箭號 30"/>
          <p:cNvSpPr>
            <a:spLocks/>
          </p:cNvSpPr>
          <p:nvPr/>
        </p:nvSpPr>
        <p:spPr>
          <a:xfrm>
            <a:off x="3659718" y="1988840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565694" y="4261652"/>
            <a:ext cx="3737817" cy="53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儲存</a:t>
            </a:r>
            <a:r>
              <a:rPr lang="en-US" altLang="zh-TW" sz="2400" dirty="0" smtClean="0"/>
              <a:t>T1&amp;T2</a:t>
            </a:r>
            <a:r>
              <a:rPr lang="zh-TW" altLang="en-US" sz="2400" dirty="0" smtClean="0"/>
              <a:t>值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740128" y="1258040"/>
            <a:ext cx="2170800" cy="52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固定</a:t>
            </a:r>
            <a:r>
              <a:rPr lang="en-US" altLang="zh-TW" sz="2400" dirty="0" smtClean="0"/>
              <a:t>TR</a:t>
            </a:r>
            <a:r>
              <a:rPr lang="zh-TW" altLang="en-US" sz="2400" dirty="0" smtClean="0"/>
              <a:t>改變</a:t>
            </a:r>
            <a:r>
              <a:rPr lang="en-US" altLang="zh-TW" sz="2400" dirty="0" smtClean="0"/>
              <a:t>TE</a:t>
            </a:r>
          </a:p>
        </p:txBody>
      </p:sp>
      <p:sp>
        <p:nvSpPr>
          <p:cNvPr id="35" name="向下箭號 34"/>
          <p:cNvSpPr>
            <a:spLocks/>
          </p:cNvSpPr>
          <p:nvPr/>
        </p:nvSpPr>
        <p:spPr>
          <a:xfrm>
            <a:off x="5236602" y="4955958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39" name="向下箭號 38"/>
          <p:cNvSpPr>
            <a:spLocks/>
          </p:cNvSpPr>
          <p:nvPr/>
        </p:nvSpPr>
        <p:spPr>
          <a:xfrm>
            <a:off x="6672565" y="1988840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4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833835" y="784750"/>
            <a:ext cx="146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T1</a:t>
            </a:r>
            <a:r>
              <a:rPr lang="zh-TW" altLang="en-US" dirty="0" smtClean="0"/>
              <a:t>影像</a:t>
            </a:r>
            <a:r>
              <a:rPr lang="en-US" altLang="zh-TW" dirty="0" smtClean="0"/>
              <a:t>(9</a:t>
            </a:r>
            <a:r>
              <a:rPr lang="zh-TW" altLang="en-US" dirty="0" smtClean="0"/>
              <a:t>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444209" y="7847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T2</a:t>
            </a:r>
            <a:r>
              <a:rPr lang="zh-TW" altLang="en-US" dirty="0" smtClean="0"/>
              <a:t>影像</a:t>
            </a:r>
            <a:r>
              <a:rPr lang="en-US" altLang="zh-TW" dirty="0" smtClean="0"/>
              <a:t>(16</a:t>
            </a:r>
            <a:r>
              <a:rPr lang="zh-TW" altLang="en-US" dirty="0" smtClean="0"/>
              <a:t>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8718" y="461586"/>
            <a:ext cx="285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實驗</a:t>
            </a:r>
            <a:r>
              <a:rPr lang="zh-TW" altLang="en-US" sz="3600" dirty="0"/>
              <a:t>流程</a:t>
            </a:r>
          </a:p>
        </p:txBody>
      </p:sp>
      <p:sp>
        <p:nvSpPr>
          <p:cNvPr id="44" name="向下箭號 43"/>
          <p:cNvSpPr>
            <a:spLocks/>
          </p:cNvSpPr>
          <p:nvPr/>
        </p:nvSpPr>
        <p:spPr>
          <a:xfrm>
            <a:off x="5227173" y="2996952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45" name="向下箭號 44"/>
          <p:cNvSpPr>
            <a:spLocks/>
          </p:cNvSpPr>
          <p:nvPr/>
        </p:nvSpPr>
        <p:spPr>
          <a:xfrm>
            <a:off x="5227174" y="3947846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5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目的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實驗</a:t>
            </a:r>
            <a:r>
              <a:rPr lang="zh-TW" altLang="en-US" dirty="0">
                <a:solidFill>
                  <a:schemeClr val="tx1"/>
                </a:solidFill>
              </a:rPr>
              <a:t>流程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影像計算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T1 T2 fitting</a:t>
            </a:r>
          </a:p>
          <a:p>
            <a:pPr marL="6858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5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MRI</a:t>
            </a:r>
            <a:r>
              <a:rPr lang="zh-TW" altLang="en-US" dirty="0" smtClean="0"/>
              <a:t>掃描出來的影像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6" t="31972" r="48377" b="47420"/>
          <a:stretch/>
        </p:blipFill>
        <p:spPr bwMode="auto">
          <a:xfrm>
            <a:off x="539552" y="2924944"/>
            <a:ext cx="2541714" cy="245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8" t="31992" r="56836" b="42958"/>
          <a:stretch/>
        </p:blipFill>
        <p:spPr bwMode="auto">
          <a:xfrm>
            <a:off x="3203848" y="2852936"/>
            <a:ext cx="1111134" cy="257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242088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MRICRON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48460" y="24208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7" t="31350" r="49605" b="48215"/>
          <a:stretch/>
        </p:blipFill>
        <p:spPr bwMode="auto">
          <a:xfrm>
            <a:off x="4427983" y="2852936"/>
            <a:ext cx="2680705" cy="257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2" t="32143" r="56474" b="23621"/>
          <a:stretch/>
        </p:blipFill>
        <p:spPr bwMode="auto">
          <a:xfrm>
            <a:off x="7236296" y="2852936"/>
            <a:ext cx="1176580" cy="257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437038" y="2392191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8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 影像處理過程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88337" y="2571148"/>
            <a:ext cx="2933369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220072" y="2931188"/>
            <a:ext cx="2664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220072" y="3291228"/>
            <a:ext cx="2664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220072" y="4155324"/>
            <a:ext cx="2664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580112" y="2571148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84168" y="2571148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52320" y="2571148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221547" y="2587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50081" y="25618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52320" y="25680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256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16578" y="294576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88337" y="416989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256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52220" y="24991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33410" y="3246661"/>
            <a:ext cx="2487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16016" y="2225775"/>
            <a:ext cx="2933369" cy="1944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76056" y="2560592"/>
            <a:ext cx="2933369" cy="1944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436096" y="2835616"/>
            <a:ext cx="2933369" cy="1944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68144" y="3161487"/>
            <a:ext cx="2933369" cy="1944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15616" y="2386482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將影像分成</a:t>
            </a:r>
            <a:r>
              <a:rPr lang="en-US" altLang="zh-TW" dirty="0"/>
              <a:t>256X256</a:t>
            </a:r>
          </a:p>
        </p:txBody>
      </p:sp>
      <p:sp>
        <p:nvSpPr>
          <p:cNvPr id="29" name="矩形 28"/>
          <p:cNvSpPr/>
          <p:nvPr/>
        </p:nvSpPr>
        <p:spPr>
          <a:xfrm>
            <a:off x="1115616" y="3623058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將多張影像同一個位置做儲存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759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856</TotalTime>
  <Words>155</Words>
  <Application>Microsoft Office PowerPoint</Application>
  <PresentationFormat>如螢幕大小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奧斯丁</vt:lpstr>
      <vt:lpstr>方程式</vt:lpstr>
      <vt:lpstr>Homework  3</vt:lpstr>
      <vt:lpstr>Outline</vt:lpstr>
      <vt:lpstr>PowerPoint 簡報</vt:lpstr>
      <vt:lpstr>目的</vt:lpstr>
      <vt:lpstr>Outline</vt:lpstr>
      <vt:lpstr>PowerPoint 簡報</vt:lpstr>
      <vt:lpstr>Outline</vt:lpstr>
      <vt:lpstr>計算MRI掃描出來的影像</vt:lpstr>
      <vt:lpstr> 影像處理過程</vt:lpstr>
      <vt:lpstr>Outline</vt:lpstr>
      <vt:lpstr>T1 fitting</vt:lpstr>
      <vt:lpstr>T1的DATA</vt:lpstr>
      <vt:lpstr>T1影像</vt:lpstr>
      <vt:lpstr>T2 fitting</vt:lpstr>
      <vt:lpstr>T2的DATA</vt:lpstr>
      <vt:lpstr>T2影像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 3</dc:title>
  <dc:creator>MRI-Handsome</dc:creator>
  <cp:lastModifiedBy>MRI-Handsome</cp:lastModifiedBy>
  <cp:revision>12</cp:revision>
  <dcterms:created xsi:type="dcterms:W3CDTF">2015-11-30T09:13:04Z</dcterms:created>
  <dcterms:modified xsi:type="dcterms:W3CDTF">2015-11-30T23:37:36Z</dcterms:modified>
</cp:coreProperties>
</file>