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4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70298F4-C95C-4386-8413-40CB6C6267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910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2D61703-F287-4ED0-851A-C0BC67B8F2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1414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endParaRPr lang="en-US" altLang="zh-TW"/>
          </a:p>
        </p:txBody>
      </p:sp>
      <p:grpSp>
        <p:nvGrpSpPr>
          <p:cNvPr id="3129" name="Group 57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63" name="Group 91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62" name="Group 90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3160" name="Group 8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3159" name="Group 87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311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112" name="AutoShape 4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3113" name="AutoShape 41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115" name="Rectangle 43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charset="-120"/>
                  </a:endParaRPr>
                </a:p>
                <a:p>
                  <a:endParaRPr kumimoji="1" lang="zh-TW" altLang="en-US">
                    <a:ea typeface="新細明體" charset="-120"/>
                  </a:endParaRPr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charset="-120"/>
                  </a:endParaRPr>
                </a:p>
                <a:p>
                  <a:endParaRPr kumimoji="1" lang="zh-TW" altLang="en-US">
                    <a:ea typeface="新細明體" charset="-120"/>
                  </a:endParaRPr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charset="-120"/>
                  </a:endParaRPr>
                </a:p>
                <a:p>
                  <a:endParaRPr kumimoji="1" lang="zh-TW" altLang="en-US">
                    <a:ea typeface="新細明體" charset="-120"/>
                  </a:endParaRPr>
                </a:p>
              </p:txBody>
            </p:sp>
          </p:grpSp>
          <p:grpSp>
            <p:nvGrpSpPr>
              <p:cNvPr id="3161" name="Group 89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3120" name="Arc 48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21" name="Arc 49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22" name="AutoShape 50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23" name="Freeform 51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>
                    <a:gd name="T0" fmla="*/ 212 w 221"/>
                    <a:gd name="T1" fmla="*/ 204 h 230"/>
                    <a:gd name="T2" fmla="*/ 194 w 221"/>
                    <a:gd name="T3" fmla="*/ 158 h 230"/>
                    <a:gd name="T4" fmla="*/ 188 w 221"/>
                    <a:gd name="T5" fmla="*/ 111 h 230"/>
                    <a:gd name="T6" fmla="*/ 183 w 221"/>
                    <a:gd name="T7" fmla="*/ 72 h 230"/>
                    <a:gd name="T8" fmla="*/ 178 w 221"/>
                    <a:gd name="T9" fmla="*/ 52 h 230"/>
                    <a:gd name="T10" fmla="*/ 169 w 221"/>
                    <a:gd name="T11" fmla="*/ 37 h 230"/>
                    <a:gd name="T12" fmla="*/ 157 w 221"/>
                    <a:gd name="T13" fmla="*/ 24 h 230"/>
                    <a:gd name="T14" fmla="*/ 143 w 221"/>
                    <a:gd name="T15" fmla="*/ 13 h 230"/>
                    <a:gd name="T16" fmla="*/ 124 w 221"/>
                    <a:gd name="T17" fmla="*/ 5 h 230"/>
                    <a:gd name="T18" fmla="*/ 100 w 221"/>
                    <a:gd name="T19" fmla="*/ 0 h 230"/>
                    <a:gd name="T20" fmla="*/ 76 w 221"/>
                    <a:gd name="T21" fmla="*/ 0 h 230"/>
                    <a:gd name="T22" fmla="*/ 54 w 221"/>
                    <a:gd name="T23" fmla="*/ 7 h 230"/>
                    <a:gd name="T24" fmla="*/ 35 w 221"/>
                    <a:gd name="T25" fmla="*/ 16 h 230"/>
                    <a:gd name="T26" fmla="*/ 18 w 221"/>
                    <a:gd name="T27" fmla="*/ 31 h 230"/>
                    <a:gd name="T28" fmla="*/ 5 w 221"/>
                    <a:gd name="T29" fmla="*/ 51 h 230"/>
                    <a:gd name="T30" fmla="*/ 0 w 221"/>
                    <a:gd name="T31" fmla="*/ 73 h 230"/>
                    <a:gd name="T32" fmla="*/ 3 w 221"/>
                    <a:gd name="T33" fmla="*/ 72 h 230"/>
                    <a:gd name="T34" fmla="*/ 15 w 221"/>
                    <a:gd name="T35" fmla="*/ 64 h 230"/>
                    <a:gd name="T36" fmla="*/ 35 w 221"/>
                    <a:gd name="T37" fmla="*/ 58 h 230"/>
                    <a:gd name="T38" fmla="*/ 56 w 221"/>
                    <a:gd name="T39" fmla="*/ 57 h 230"/>
                    <a:gd name="T40" fmla="*/ 74 w 221"/>
                    <a:gd name="T41" fmla="*/ 63 h 230"/>
                    <a:gd name="T42" fmla="*/ 87 w 221"/>
                    <a:gd name="T43" fmla="*/ 73 h 230"/>
                    <a:gd name="T44" fmla="*/ 93 w 221"/>
                    <a:gd name="T45" fmla="*/ 85 h 230"/>
                    <a:gd name="T46" fmla="*/ 96 w 221"/>
                    <a:gd name="T47" fmla="*/ 102 h 230"/>
                    <a:gd name="T48" fmla="*/ 100 w 221"/>
                    <a:gd name="T49" fmla="*/ 124 h 230"/>
                    <a:gd name="T50" fmla="*/ 106 w 221"/>
                    <a:gd name="T51" fmla="*/ 147 h 230"/>
                    <a:gd name="T52" fmla="*/ 116 w 221"/>
                    <a:gd name="T53" fmla="*/ 168 h 230"/>
                    <a:gd name="T54" fmla="*/ 131 w 221"/>
                    <a:gd name="T55" fmla="*/ 190 h 230"/>
                    <a:gd name="T56" fmla="*/ 150 w 221"/>
                    <a:gd name="T57" fmla="*/ 207 h 230"/>
                    <a:gd name="T58" fmla="*/ 172 w 221"/>
                    <a:gd name="T59" fmla="*/ 219 h 230"/>
                    <a:gd name="T60" fmla="*/ 194 w 221"/>
                    <a:gd name="T61" fmla="*/ 226 h 230"/>
                    <a:gd name="T62" fmla="*/ 220 w 221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24" name="Freeform 52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>
                    <a:gd name="T0" fmla="*/ 7 w 222"/>
                    <a:gd name="T1" fmla="*/ 204 h 230"/>
                    <a:gd name="T2" fmla="*/ 25 w 222"/>
                    <a:gd name="T3" fmla="*/ 158 h 230"/>
                    <a:gd name="T4" fmla="*/ 31 w 222"/>
                    <a:gd name="T5" fmla="*/ 111 h 230"/>
                    <a:gd name="T6" fmla="*/ 36 w 222"/>
                    <a:gd name="T7" fmla="*/ 72 h 230"/>
                    <a:gd name="T8" fmla="*/ 41 w 222"/>
                    <a:gd name="T9" fmla="*/ 52 h 230"/>
                    <a:gd name="T10" fmla="*/ 50 w 222"/>
                    <a:gd name="T11" fmla="*/ 37 h 230"/>
                    <a:gd name="T12" fmla="*/ 62 w 222"/>
                    <a:gd name="T13" fmla="*/ 24 h 230"/>
                    <a:gd name="T14" fmla="*/ 77 w 222"/>
                    <a:gd name="T15" fmla="*/ 13 h 230"/>
                    <a:gd name="T16" fmla="*/ 96 w 222"/>
                    <a:gd name="T17" fmla="*/ 5 h 230"/>
                    <a:gd name="T18" fmla="*/ 120 w 222"/>
                    <a:gd name="T19" fmla="*/ 0 h 230"/>
                    <a:gd name="T20" fmla="*/ 143 w 222"/>
                    <a:gd name="T21" fmla="*/ 0 h 230"/>
                    <a:gd name="T22" fmla="*/ 165 w 222"/>
                    <a:gd name="T23" fmla="*/ 7 h 230"/>
                    <a:gd name="T24" fmla="*/ 184 w 222"/>
                    <a:gd name="T25" fmla="*/ 16 h 230"/>
                    <a:gd name="T26" fmla="*/ 201 w 222"/>
                    <a:gd name="T27" fmla="*/ 31 h 230"/>
                    <a:gd name="T28" fmla="*/ 215 w 222"/>
                    <a:gd name="T29" fmla="*/ 51 h 230"/>
                    <a:gd name="T30" fmla="*/ 221 w 222"/>
                    <a:gd name="T31" fmla="*/ 73 h 230"/>
                    <a:gd name="T32" fmla="*/ 217 w 222"/>
                    <a:gd name="T33" fmla="*/ 72 h 230"/>
                    <a:gd name="T34" fmla="*/ 205 w 222"/>
                    <a:gd name="T35" fmla="*/ 64 h 230"/>
                    <a:gd name="T36" fmla="*/ 184 w 222"/>
                    <a:gd name="T37" fmla="*/ 58 h 230"/>
                    <a:gd name="T38" fmla="*/ 164 w 222"/>
                    <a:gd name="T39" fmla="*/ 57 h 230"/>
                    <a:gd name="T40" fmla="*/ 145 w 222"/>
                    <a:gd name="T41" fmla="*/ 63 h 230"/>
                    <a:gd name="T42" fmla="*/ 132 w 222"/>
                    <a:gd name="T43" fmla="*/ 73 h 230"/>
                    <a:gd name="T44" fmla="*/ 127 w 222"/>
                    <a:gd name="T45" fmla="*/ 85 h 230"/>
                    <a:gd name="T46" fmla="*/ 123 w 222"/>
                    <a:gd name="T47" fmla="*/ 102 h 230"/>
                    <a:gd name="T48" fmla="*/ 120 w 222"/>
                    <a:gd name="T49" fmla="*/ 124 h 230"/>
                    <a:gd name="T50" fmla="*/ 113 w 222"/>
                    <a:gd name="T51" fmla="*/ 147 h 230"/>
                    <a:gd name="T52" fmla="*/ 104 w 222"/>
                    <a:gd name="T53" fmla="*/ 168 h 230"/>
                    <a:gd name="T54" fmla="*/ 89 w 222"/>
                    <a:gd name="T55" fmla="*/ 190 h 230"/>
                    <a:gd name="T56" fmla="*/ 69 w 222"/>
                    <a:gd name="T57" fmla="*/ 207 h 230"/>
                    <a:gd name="T58" fmla="*/ 47 w 222"/>
                    <a:gd name="T59" fmla="*/ 219 h 230"/>
                    <a:gd name="T60" fmla="*/ 25 w 222"/>
                    <a:gd name="T61" fmla="*/ 226 h 230"/>
                    <a:gd name="T62" fmla="*/ 0 w 222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25" name="Oval 53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TW" altLang="en-US">
                    <a:ea typeface="新細明體" charset="-120"/>
                  </a:endParaRPr>
                </a:p>
                <a:p>
                  <a:endParaRPr kumimoji="1" lang="zh-TW" altLang="en-US">
                    <a:ea typeface="新細明體" charset="-120"/>
                  </a:endParaRPr>
                </a:p>
              </p:txBody>
            </p:sp>
          </p:grpSp>
        </p:grpSp>
      </p:grpSp>
      <p:sp>
        <p:nvSpPr>
          <p:cNvPr id="3164" name="Rectangle 9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65" name="Rectangle 9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A186B6-B4B2-4A0A-A9AF-87D6D765C01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85B2-0C7F-45C6-94AD-659A13DE41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48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E0621-117C-485F-A94B-22178444DC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0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ECD4D-D46A-419F-AB79-CE4B4E44F78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3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7AA31-C798-4180-ABF5-3BF4F8F188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508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21300" y="1524000"/>
            <a:ext cx="36703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82B77-560D-4009-B3F2-D4E55D93BB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661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226D8-C1CF-4EE3-8957-F9B0BA870D9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2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23B3-1F1E-41F9-9271-91BC8CD58FE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71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A0F42-B0A9-404C-B507-9B9F156832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3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F5D9-7626-4D47-9996-718D358C56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5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7C042-11F7-443F-B864-393463DCCD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83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37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TW" altLang="en-US">
                <a:ea typeface="新細明體" charset="-120"/>
              </a:endParaRPr>
            </a:p>
            <a:p>
              <a:endParaRPr kumimoji="1" lang="zh-TW" altLang="en-US">
                <a:ea typeface="新細明體" charset="-12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標題樣式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49141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按一下來編輯 </a:t>
            </a:r>
            <a:r>
              <a:rPr lang="en-US" altLang="zh-TW" smtClean="0"/>
              <a:t>[</a:t>
            </a:r>
            <a:r>
              <a:rPr lang="zh-TW" altLang="en-US" smtClean="0"/>
              <a:t>母片</a:t>
            </a:r>
            <a:r>
              <a:rPr lang="en-US" altLang="zh-TW" smtClean="0"/>
              <a:t>] </a:t>
            </a:r>
            <a:r>
              <a:rPr lang="zh-TW" altLang="en-US" smtClean="0"/>
              <a:t>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05E99562-9955-4407-85E7-8285020A3D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MRI </a:t>
            </a:r>
            <a:r>
              <a:rPr lang="zh-TW" altLang="en-US" dirty="0" smtClean="0">
                <a:ea typeface="新細明體" charset="-120"/>
              </a:rPr>
              <a:t>程式模擬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使用軟體：</a:t>
            </a:r>
            <a:r>
              <a:rPr lang="en-US" altLang="zh-TW" dirty="0" smtClean="0">
                <a:ea typeface="新細明體" charset="-120"/>
              </a:rPr>
              <a:t>MATLAB</a:t>
            </a:r>
            <a:endParaRPr lang="en-US" altLang="zh-TW" dirty="0">
              <a:ea typeface="新細明體" charset="-120"/>
            </a:endParaRPr>
          </a:p>
          <a:p>
            <a:r>
              <a:rPr lang="zh-TW" altLang="en-US" dirty="0" smtClean="0">
                <a:ea typeface="新細明體" charset="-120"/>
              </a:rPr>
              <a:t>簡報者：林家任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charset="-120"/>
              </a:rPr>
              <a:t>Outline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˙程式結構</a:t>
            </a: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˙成果展示</a:t>
            </a: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程式結構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C:\Users\RE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1" y="1666380"/>
            <a:ext cx="47720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499992" y="20092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設定輸入參數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499992" y="278092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計算所需要用到的數值</a:t>
            </a:r>
          </a:p>
        </p:txBody>
      </p:sp>
      <p:pic>
        <p:nvPicPr>
          <p:cNvPr id="1029" name="Picture 5" descr="C:\Users\RE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7080"/>
            <a:ext cx="34956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10708" y="4005064"/>
            <a:ext cx="363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值分別將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存入陣列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708" y="5301208"/>
            <a:ext cx="363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值分別將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存入陣列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34956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987824" y="321297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k1+1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k2+1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，做下一次的迴圈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87355" y="220486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做迴圈</a:t>
            </a:r>
          </a:p>
        </p:txBody>
      </p:sp>
      <p:pic>
        <p:nvPicPr>
          <p:cNvPr id="2051" name="Picture 3" descr="C:\Users\REN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07784"/>
            <a:ext cx="37814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20072" y="576796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畫圖、設定圖軸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7465504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9" name="Picture 7" descr="C:\Users\REN\Desktop\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46168"/>
            <a:ext cx="16002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REN\Desktop\M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5837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REN\Desktop\M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92500"/>
            <a:ext cx="1238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411760" y="134076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64299" y="132299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12971" y="132264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EN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6145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47664" y="2852936"/>
            <a:ext cx="7491412" cy="1143000"/>
          </a:xfrm>
        </p:spPr>
        <p:txBody>
          <a:bodyPr/>
          <a:lstStyle/>
          <a:p>
            <a:pPr algn="ctr"/>
            <a:r>
              <a:rPr lang="en-US" altLang="zh-TW" dirty="0" smtClean="0">
                <a:ea typeface="新細明體" charset="-120"/>
              </a:rPr>
              <a:t>The End~</a:t>
            </a:r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status report">
  <a:themeElements>
    <a:clrScheme name="ms_pptprojstatus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ms_pptprojstatu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statu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statu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statu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192</TotalTime>
  <Words>77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Project status report</vt:lpstr>
      <vt:lpstr>MRI 程式模擬</vt:lpstr>
      <vt:lpstr>Outline</vt:lpstr>
      <vt:lpstr>程式結構</vt:lpstr>
      <vt:lpstr>PowerPoint 簡報</vt:lpstr>
      <vt:lpstr>成果展示</vt:lpstr>
      <vt:lpstr>PowerPoint 簡報</vt:lpstr>
      <vt:lpstr>The End~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程式模擬</dc:title>
  <dc:creator>REN</dc:creator>
  <cp:lastModifiedBy>REN</cp:lastModifiedBy>
  <cp:revision>14</cp:revision>
  <dcterms:created xsi:type="dcterms:W3CDTF">2015-11-09T11:00:57Z</dcterms:created>
  <dcterms:modified xsi:type="dcterms:W3CDTF">2015-11-09T14:13:17Z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TC062070741028</vt:lpwstr>
  </property>
</Properties>
</file>