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ollektif Bold" charset="1" panose="020B0604020101010102"/>
      <p:regular r:id="rId17"/>
    </p:embeddedFont>
    <p:embeddedFont>
      <p:font typeface="Kollektif" charset="1" panose="020B0604020101010102"/>
      <p:regular r:id="rId18"/>
    </p:embeddedFont>
    <p:embeddedFont>
      <p:font typeface="DM Sans Bold" charset="1" panose="00000000000000000000"/>
      <p:regular r:id="rId19"/>
    </p:embeddedFont>
    <p:embeddedFont>
      <p:font typeface="DM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415498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60198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72875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31345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45932" y="2957299"/>
            <a:ext cx="14945096" cy="5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SECR1033  COMPUTER ORGANIZATION AND ARCHITECTURE </a:t>
            </a:r>
          </a:p>
          <a:p>
            <a:pPr algn="l">
              <a:lnSpc>
                <a:spcPts val="6018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SECTION 3 </a:t>
            </a:r>
          </a:p>
          <a:p>
            <a:pPr algn="l">
              <a:lnSpc>
                <a:spcPts val="6018"/>
              </a:lnSpc>
            </a:pPr>
            <a:r>
              <a:rPr lang="en-US" sz="5100">
                <a:solidFill>
                  <a:srgbClr val="227C9D"/>
                </a:solidFill>
                <a:latin typeface="Kollektif"/>
                <a:ea typeface="Kollektif"/>
                <a:cs typeface="Kollektif"/>
                <a:sym typeface="Kollektif"/>
              </a:rPr>
              <a:t>GROUP PROJECT</a:t>
            </a:r>
          </a:p>
          <a:p>
            <a:pPr algn="l">
              <a:lnSpc>
                <a:spcPts val="6018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LECTURER: DR. FOAD BIN ROHANI</a:t>
            </a:r>
          </a:p>
          <a:p>
            <a:pPr algn="l">
              <a:lnSpc>
                <a:spcPts val="79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38180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2464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655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28655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112464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112464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50405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50405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34213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66596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50405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28655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9927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8308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66894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415467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9927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83085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66894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66894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2700000">
            <a:off x="-1347737" y="-3093321"/>
            <a:ext cx="7415398" cy="3565095"/>
            <a:chOff x="0" y="0"/>
            <a:chExt cx="660400" cy="317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-1810350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24297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03898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30553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474407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5227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69459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481142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12656167" y="6793443"/>
            <a:ext cx="11653558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Members: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Chua Jia Lin 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Neo Li Xin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Brendan Chia Yan Fei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-562144" y="0"/>
            <a:ext cx="4664221" cy="1028700"/>
            <a:chOff x="0" y="0"/>
            <a:chExt cx="2763983" cy="609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763983" cy="609600"/>
            </a:xfrm>
            <a:custGeom>
              <a:avLst/>
              <a:gdLst/>
              <a:ahLst/>
              <a:cxnLst/>
              <a:rect r="r" b="b" t="t" l="l"/>
              <a:pathLst>
                <a:path h="609600" w="2763983">
                  <a:moveTo>
                    <a:pt x="203200" y="0"/>
                  </a:moveTo>
                  <a:lnTo>
                    <a:pt x="2763983" y="0"/>
                  </a:lnTo>
                  <a:lnTo>
                    <a:pt x="256078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101600" y="-38100"/>
              <a:ext cx="256078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570559" y="63488"/>
            <a:ext cx="2778098" cy="901724"/>
          </a:xfrm>
          <a:custGeom>
            <a:avLst/>
            <a:gdLst/>
            <a:ahLst/>
            <a:cxnLst/>
            <a:rect r="r" b="b" t="t" l="l"/>
            <a:pathLst>
              <a:path h="901724" w="2778098">
                <a:moveTo>
                  <a:pt x="0" y="0"/>
                </a:moveTo>
                <a:lnTo>
                  <a:pt x="2778099" y="0"/>
                </a:lnTo>
                <a:lnTo>
                  <a:pt x="2778099" y="901724"/>
                </a:lnTo>
                <a:lnTo>
                  <a:pt x="0" y="901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1303410" y="9258300"/>
            <a:ext cx="5113716" cy="1028700"/>
            <a:chOff x="0" y="0"/>
            <a:chExt cx="3030350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30350" cy="609600"/>
            </a:xfrm>
            <a:custGeom>
              <a:avLst/>
              <a:gdLst/>
              <a:ahLst/>
              <a:cxnLst/>
              <a:rect r="r" b="b" t="t" l="l"/>
              <a:pathLst>
                <a:path h="609600" w="3030350">
                  <a:moveTo>
                    <a:pt x="203200" y="0"/>
                  </a:moveTo>
                  <a:lnTo>
                    <a:pt x="3030350" y="0"/>
                  </a:lnTo>
                  <a:lnTo>
                    <a:pt x="28271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8271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07749" y="9352795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530964" y="308072"/>
            <a:ext cx="8306967" cy="8324095"/>
          </a:xfrm>
          <a:custGeom>
            <a:avLst/>
            <a:gdLst/>
            <a:ahLst/>
            <a:cxnLst/>
            <a:rect r="r" b="b" t="t" l="l"/>
            <a:pathLst>
              <a:path h="8324095" w="8306967">
                <a:moveTo>
                  <a:pt x="0" y="0"/>
                </a:moveTo>
                <a:lnTo>
                  <a:pt x="8306967" y="0"/>
                </a:lnTo>
                <a:lnTo>
                  <a:pt x="8306967" y="8324095"/>
                </a:lnTo>
                <a:lnTo>
                  <a:pt x="0" y="83240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17704" y="2410683"/>
            <a:ext cx="8013279" cy="7551609"/>
          </a:xfrm>
          <a:custGeom>
            <a:avLst/>
            <a:gdLst/>
            <a:ahLst/>
            <a:cxnLst/>
            <a:rect r="r" b="b" t="t" l="l"/>
            <a:pathLst>
              <a:path h="7551609" w="8013279">
                <a:moveTo>
                  <a:pt x="0" y="0"/>
                </a:moveTo>
                <a:lnTo>
                  <a:pt x="8013279" y="0"/>
                </a:lnTo>
                <a:lnTo>
                  <a:pt x="8013279" y="7551609"/>
                </a:lnTo>
                <a:lnTo>
                  <a:pt x="0" y="7551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07749" y="3951160"/>
            <a:ext cx="9150277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EXPECTED </a:t>
            </a:r>
          </a:p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FINAL </a:t>
            </a:r>
          </a:p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7749" y="4795838"/>
            <a:ext cx="9150277" cy="223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</a:p>
          <a:p>
            <a:pPr algn="l">
              <a:lnSpc>
                <a:spcPts val="5544"/>
              </a:lnSpc>
            </a:pPr>
          </a:p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ROLE : ADMIN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985902" y="2859560"/>
            <a:ext cx="13626977" cy="376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SECJ1023  PROGRAMMING TECHNIQUE II </a:t>
            </a:r>
          </a:p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SECTION 2 </a:t>
            </a:r>
          </a:p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PROPOSAL </a:t>
            </a:r>
          </a:p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LECTURER: DR. JOHANNA BINTI AHMAD </a:t>
            </a:r>
          </a:p>
          <a:p>
            <a:pPr algn="l">
              <a:lnSpc>
                <a:spcPts val="79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5984681" y="7139173"/>
            <a:ext cx="11653558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Members: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Chua Jia Lin 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Neo Li Xin</a:t>
            </a:r>
          </a:p>
          <a:p>
            <a:pPr algn="l" marL="885184" indent="-442592" lvl="1">
              <a:lnSpc>
                <a:spcPts val="4919"/>
              </a:lnSpc>
              <a:buAutoNum type="arabicPeriod" startAt="1"/>
            </a:pPr>
            <a:r>
              <a:rPr lang="en-US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Brendan Chia Yan Fei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-590799" y="0"/>
            <a:ext cx="4664221" cy="1028700"/>
            <a:chOff x="0" y="0"/>
            <a:chExt cx="2763983" cy="609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763983" cy="609600"/>
            </a:xfrm>
            <a:custGeom>
              <a:avLst/>
              <a:gdLst/>
              <a:ahLst/>
              <a:cxnLst/>
              <a:rect r="r" b="b" t="t" l="l"/>
              <a:pathLst>
                <a:path h="609600" w="2763983">
                  <a:moveTo>
                    <a:pt x="203200" y="0"/>
                  </a:moveTo>
                  <a:lnTo>
                    <a:pt x="2763983" y="0"/>
                  </a:lnTo>
                  <a:lnTo>
                    <a:pt x="256078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101600" y="-38100"/>
              <a:ext cx="256078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541904" y="63488"/>
            <a:ext cx="2778098" cy="901724"/>
          </a:xfrm>
          <a:custGeom>
            <a:avLst/>
            <a:gdLst/>
            <a:ahLst/>
            <a:cxnLst/>
            <a:rect r="r" b="b" t="t" l="l"/>
            <a:pathLst>
              <a:path h="901724" w="2778098">
                <a:moveTo>
                  <a:pt x="0" y="0"/>
                </a:moveTo>
                <a:lnTo>
                  <a:pt x="2778099" y="0"/>
                </a:lnTo>
                <a:lnTo>
                  <a:pt x="2778099" y="901724"/>
                </a:lnTo>
                <a:lnTo>
                  <a:pt x="0" y="901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715251" y="806502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252637" y="8884575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038691" y="91972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859089" y="95557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5732434" y="994198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2167618" y="485924"/>
            <a:ext cx="12866041" cy="1958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</a:t>
            </a:r>
          </a:p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SYNOPSIS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61940" y="3022043"/>
            <a:ext cx="13676385" cy="1274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7"/>
              </a:lnSpc>
            </a:pP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For this project, we plan to design a pharmacy system called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Caring Pharmacy System</a:t>
            </a: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  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921728" y="-3507337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2384342" y="-2687787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598288" y="-237511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777890" y="-201664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904545" y="-163037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048399" y="-1190696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169218" y="-746972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143451" y="-185339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7204191" y="-273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5400000">
            <a:off x="17204191" y="108107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5036573" y="-273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800000">
            <a:off x="16120382" y="108107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-10800000">
            <a:off x="15036573" y="108107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-10800000">
            <a:off x="17204191" y="21648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65716" y="71009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40000" y="707241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6191" y="815622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10800000">
            <a:off x="56191" y="924002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1149525" y="81847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5400000">
            <a:off x="1149525" y="92686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-896751" y="0"/>
            <a:ext cx="5032711" cy="1028700"/>
            <a:chOff x="0" y="0"/>
            <a:chExt cx="2982347" cy="609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82347" cy="609600"/>
            </a:xfrm>
            <a:custGeom>
              <a:avLst/>
              <a:gdLst/>
              <a:ahLst/>
              <a:cxnLst/>
              <a:rect r="r" b="b" t="t" l="l"/>
              <a:pathLst>
                <a:path h="609600" w="2982347">
                  <a:moveTo>
                    <a:pt x="203200" y="0"/>
                  </a:moveTo>
                  <a:lnTo>
                    <a:pt x="2982347" y="0"/>
                  </a:lnTo>
                  <a:lnTo>
                    <a:pt x="277914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01600" y="-38100"/>
              <a:ext cx="2779147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541904" y="94495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576252" y="4684687"/>
            <a:ext cx="13676385" cy="4512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7"/>
              </a:lnSpc>
            </a:pP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Purpose of designing this system:</a:t>
            </a:r>
          </a:p>
          <a:p>
            <a:pPr algn="just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enable admin to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check the transaction history</a:t>
            </a: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 more systematic and organised way </a:t>
            </a:r>
          </a:p>
          <a:p>
            <a:pPr algn="just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speed up the transaction process</a:t>
            </a: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as customer can undergoes the transaction process by themselves using the system. </a:t>
            </a:r>
          </a:p>
          <a:p>
            <a:pPr algn="just">
              <a:lnSpc>
                <a:spcPts val="514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368218" y="854085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905605" y="9360405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91658" y="967308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512056" y="1003155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827169" y="492463"/>
            <a:ext cx="12905266" cy="2853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1"/>
              </a:lnSpc>
            </a:pPr>
            <a:r>
              <a:rPr lang="en-US" sz="702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GENERAL IDEA </a:t>
            </a:r>
          </a:p>
          <a:p>
            <a:pPr algn="ctr">
              <a:lnSpc>
                <a:spcPts val="7021"/>
              </a:lnSpc>
            </a:pPr>
            <a:r>
              <a:rPr lang="en-US" sz="702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OF PROJECT</a:t>
            </a:r>
          </a:p>
          <a:p>
            <a:pPr algn="ctr">
              <a:lnSpc>
                <a:spcPts val="702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82806" y="2954675"/>
            <a:ext cx="13676385" cy="62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7"/>
              </a:lnSpc>
            </a:pP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prepared two roles which are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</a:t>
            </a: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admin</a:t>
            </a:r>
            <a:r>
              <a:rPr lang="en-US" sz="3899" spc="7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2700000">
            <a:off x="-2137434" y="-3178304"/>
            <a:ext cx="7415398" cy="3565095"/>
            <a:chOff x="0" y="0"/>
            <a:chExt cx="660400" cy="317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2600048" y="-2358755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2813995" y="-204607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993596" y="-168760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120251" y="-130134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264105" y="-861664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384925" y="-417940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359157" y="143694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7285420" y="944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16201611" y="11783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17285420" y="226211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-10800000">
            <a:off x="16201611" y="226211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3935743" y="944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-10800000">
            <a:off x="13935743" y="11783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-105562" y="9237713"/>
            <a:ext cx="1049287" cy="1049287"/>
          </a:xfrm>
          <a:custGeom>
            <a:avLst/>
            <a:gdLst/>
            <a:ahLst/>
            <a:cxnLst/>
            <a:rect r="r" b="b" t="t" l="l"/>
            <a:pathLst>
              <a:path h="1049287" w="1049287">
                <a:moveTo>
                  <a:pt x="0" y="0"/>
                </a:moveTo>
                <a:lnTo>
                  <a:pt x="1049287" y="0"/>
                </a:lnTo>
                <a:lnTo>
                  <a:pt x="1049287" y="1049287"/>
                </a:lnTo>
                <a:lnTo>
                  <a:pt x="0" y="10492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105562" y="8188427"/>
            <a:ext cx="1049287" cy="1049287"/>
          </a:xfrm>
          <a:custGeom>
            <a:avLst/>
            <a:gdLst/>
            <a:ahLst/>
            <a:cxnLst/>
            <a:rect r="r" b="b" t="t" l="l"/>
            <a:pathLst>
              <a:path h="1049287" w="1049287">
                <a:moveTo>
                  <a:pt x="0" y="0"/>
                </a:moveTo>
                <a:lnTo>
                  <a:pt x="1049287" y="0"/>
                </a:lnTo>
                <a:lnTo>
                  <a:pt x="1049287" y="1049286"/>
                </a:lnTo>
                <a:lnTo>
                  <a:pt x="0" y="10492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943725" y="9237713"/>
            <a:ext cx="1049287" cy="1049287"/>
          </a:xfrm>
          <a:custGeom>
            <a:avLst/>
            <a:gdLst/>
            <a:ahLst/>
            <a:cxnLst/>
            <a:rect r="r" b="b" t="t" l="l"/>
            <a:pathLst>
              <a:path h="1049287" w="1049287">
                <a:moveTo>
                  <a:pt x="0" y="0"/>
                </a:moveTo>
                <a:lnTo>
                  <a:pt x="1049287" y="0"/>
                </a:lnTo>
                <a:lnTo>
                  <a:pt x="1049287" y="1049287"/>
                </a:lnTo>
                <a:lnTo>
                  <a:pt x="0" y="10492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-896751" y="0"/>
            <a:ext cx="5032711" cy="1028700"/>
            <a:chOff x="0" y="0"/>
            <a:chExt cx="2982347" cy="6096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82347" cy="609600"/>
            </a:xfrm>
            <a:custGeom>
              <a:avLst/>
              <a:gdLst/>
              <a:ahLst/>
              <a:cxnLst/>
              <a:rect r="r" b="b" t="t" l="l"/>
              <a:pathLst>
                <a:path h="609600" w="2982347">
                  <a:moveTo>
                    <a:pt x="203200" y="0"/>
                  </a:moveTo>
                  <a:lnTo>
                    <a:pt x="2982347" y="0"/>
                  </a:lnTo>
                  <a:lnTo>
                    <a:pt x="277914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38100"/>
              <a:ext cx="2779147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541904" y="94495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993012" y="3954392"/>
            <a:ext cx="5813875" cy="5807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7"/>
              </a:lnSpc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Customer: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Enter  name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hoose type of medicine 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Enter amount of medicine 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hoose payment method</a:t>
            </a:r>
          </a:p>
          <a:p>
            <a:pPr algn="l">
              <a:lnSpc>
                <a:spcPts val="514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7755525" y="3698977"/>
            <a:ext cx="8987990" cy="5807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7"/>
              </a:lnSpc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Admin: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View customer list,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a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mount paid by customers, and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ustomers’ payment method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View 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number of medicine sold, and total number of medicine sold</a:t>
            </a:r>
          </a:p>
          <a:p>
            <a:pPr algn="l" marL="842005" indent="-421003" lvl="1">
              <a:lnSpc>
                <a:spcPts val="5147"/>
              </a:lnSpc>
              <a:buFont typeface="Arial"/>
              <a:buChar char="•"/>
            </a:pP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View</a:t>
            </a:r>
            <a:r>
              <a:rPr lang="en-US" sz="3899" spc="7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sales of medicine, and total sales of medicine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60461" y="5241779"/>
            <a:ext cx="1198289" cy="630733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323826" y="5241779"/>
            <a:ext cx="1116890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3386742" y="5241779"/>
            <a:ext cx="1153653" cy="9625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5783157" y="5241779"/>
            <a:ext cx="1116262" cy="9653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865123" y="5241779"/>
            <a:ext cx="1097212" cy="96252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5492103"/>
            <a:ext cx="1424407" cy="14244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58750" y="4529575"/>
            <a:ext cx="1424407" cy="14244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99419" y="5494903"/>
            <a:ext cx="1424407" cy="14244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40716" y="4529575"/>
            <a:ext cx="1424407" cy="14244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62335" y="5492103"/>
            <a:ext cx="1424407" cy="14244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540395" y="4529575"/>
            <a:ext cx="1424407" cy="14244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4358750" y="497205"/>
            <a:ext cx="8527778" cy="106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sz="6999" u="sng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CUSTOMER PANEL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17900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53173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974898" y="58896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40395" y="492713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4237833" y="20440"/>
            <a:ext cx="6208854" cy="1028700"/>
            <a:chOff x="0" y="0"/>
            <a:chExt cx="8278472" cy="1371600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8278472" cy="1371600"/>
              <a:chOff x="0" y="0"/>
              <a:chExt cx="3679321" cy="6096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3679321" cy="609600"/>
              </a:xfrm>
              <a:custGeom>
                <a:avLst/>
                <a:gdLst/>
                <a:ahLst/>
                <a:cxnLst/>
                <a:rect r="r" b="b" t="t" l="l"/>
                <a:pathLst>
                  <a:path h="609600" w="3679321">
                    <a:moveTo>
                      <a:pt x="203200" y="0"/>
                    </a:moveTo>
                    <a:lnTo>
                      <a:pt x="3679321" y="0"/>
                    </a:lnTo>
                    <a:lnTo>
                      <a:pt x="3476121" y="609600"/>
                    </a:lnTo>
                    <a:lnTo>
                      <a:pt x="0" y="60960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101600" y="-38100"/>
                <a:ext cx="3476121" cy="647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1" id="51"/>
            <p:cNvSpPr/>
            <p:nvPr/>
          </p:nvSpPr>
          <p:spPr>
            <a:xfrm flipH="false" flipV="false" rot="0">
              <a:off x="1353021" y="125994"/>
              <a:ext cx="3449385" cy="1119613"/>
            </a:xfrm>
            <a:custGeom>
              <a:avLst/>
              <a:gdLst/>
              <a:ahLst/>
              <a:cxnLst/>
              <a:rect r="r" b="b" t="t" l="l"/>
              <a:pathLst>
                <a:path h="1119613" w="3449385">
                  <a:moveTo>
                    <a:pt x="0" y="0"/>
                  </a:moveTo>
                  <a:lnTo>
                    <a:pt x="3449386" y="0"/>
                  </a:lnTo>
                  <a:lnTo>
                    <a:pt x="3449386" y="1119612"/>
                  </a:lnTo>
                  <a:lnTo>
                    <a:pt x="0" y="1119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4358750" y="491281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890117" y="589246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41293" y="7140469"/>
            <a:ext cx="317762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Prompt the customer to enter their name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242307" y="2283580"/>
            <a:ext cx="3464156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system will display the list of the  3 most common medicine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602674" y="7140469"/>
            <a:ext cx="4017897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Customers are required to choose a medicine based on the respective numbering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112030" y="1905120"/>
            <a:ext cx="4081780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system will confirm with the customer on whether they need another medicine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877580" y="7140469"/>
            <a:ext cx="401789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If the customer choose “y”, they need to choose another medicine.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975102" y="1905120"/>
            <a:ext cx="4554993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8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If “n” is chosen, the system will prompt the customer to select a payment method as displayed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171669" y="-24959"/>
            <a:ext cx="6208854" cy="1028700"/>
            <a:chOff x="0" y="0"/>
            <a:chExt cx="3679321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79321" cy="609600"/>
            </a:xfrm>
            <a:custGeom>
              <a:avLst/>
              <a:gdLst/>
              <a:ahLst/>
              <a:cxnLst/>
              <a:rect r="r" b="b" t="t" l="l"/>
              <a:pathLst>
                <a:path h="609600" w="3679321">
                  <a:moveTo>
                    <a:pt x="203200" y="0"/>
                  </a:moveTo>
                  <a:lnTo>
                    <a:pt x="3679321" y="0"/>
                  </a:lnTo>
                  <a:lnTo>
                    <a:pt x="347612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347612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186435" y="69536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28700" y="2323017"/>
            <a:ext cx="14272561" cy="6587748"/>
            <a:chOff x="0" y="0"/>
            <a:chExt cx="19030082" cy="878366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3067" y="0"/>
              <a:ext cx="19017015" cy="8770597"/>
            </a:xfrm>
            <a:custGeom>
              <a:avLst/>
              <a:gdLst/>
              <a:ahLst/>
              <a:cxnLst/>
              <a:rect r="r" b="b" t="t" l="l"/>
              <a:pathLst>
                <a:path h="8770597" w="19017015">
                  <a:moveTo>
                    <a:pt x="0" y="0"/>
                  </a:moveTo>
                  <a:lnTo>
                    <a:pt x="19017015" y="0"/>
                  </a:lnTo>
                  <a:lnTo>
                    <a:pt x="19017015" y="8770597"/>
                  </a:lnTo>
                  <a:lnTo>
                    <a:pt x="0" y="8770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139" t="-21480" r="-4844" b="-2350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0" y="4550074"/>
              <a:ext cx="4233589" cy="4233589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</p:grpSp>
      <p:sp>
        <p:nvSpPr>
          <p:cNvPr name="TextBox 24" id="24"/>
          <p:cNvSpPr txBox="true"/>
          <p:nvPr/>
        </p:nvSpPr>
        <p:spPr>
          <a:xfrm rot="0">
            <a:off x="3027790" y="184023"/>
            <a:ext cx="9150277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STORYBOARD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27790" y="1028700"/>
            <a:ext cx="9150277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ROLE : CUSTOMER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4796" y="166702"/>
            <a:ext cx="7988852" cy="10120298"/>
          </a:xfrm>
          <a:custGeom>
            <a:avLst/>
            <a:gdLst/>
            <a:ahLst/>
            <a:cxnLst/>
            <a:rect r="r" b="b" t="t" l="l"/>
            <a:pathLst>
              <a:path h="10120298" w="7988852">
                <a:moveTo>
                  <a:pt x="0" y="0"/>
                </a:moveTo>
                <a:lnTo>
                  <a:pt x="7988852" y="0"/>
                </a:lnTo>
                <a:lnTo>
                  <a:pt x="7988852" y="10120298"/>
                </a:lnTo>
                <a:lnTo>
                  <a:pt x="0" y="101202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171669" y="-24959"/>
            <a:ext cx="6208854" cy="1028700"/>
            <a:chOff x="0" y="0"/>
            <a:chExt cx="3679321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79321" cy="609600"/>
            </a:xfrm>
            <a:custGeom>
              <a:avLst/>
              <a:gdLst/>
              <a:ahLst/>
              <a:cxnLst/>
              <a:rect r="r" b="b" t="t" l="l"/>
              <a:pathLst>
                <a:path h="609600" w="3679321">
                  <a:moveTo>
                    <a:pt x="203200" y="0"/>
                  </a:moveTo>
                  <a:lnTo>
                    <a:pt x="3679321" y="0"/>
                  </a:lnTo>
                  <a:lnTo>
                    <a:pt x="347612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347612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186435" y="69536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5469" y="2712403"/>
            <a:ext cx="9150277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EXPECTED FINAL </a:t>
            </a:r>
          </a:p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OUTPUT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5469" y="3557081"/>
            <a:ext cx="9150277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</a:p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ROLE : CUSTOMER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3537" y="2251082"/>
            <a:ext cx="13748432" cy="589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2" indent="-388616" lvl="1">
              <a:lnSpc>
                <a:spcPts val="5903"/>
              </a:lnSpc>
              <a:buFont typeface="Arial"/>
              <a:buChar char="•"/>
            </a:pPr>
            <a:r>
              <a:rPr lang="en-US" sz="3599" spc="11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Operation 1: View the customer list, amount paid by customers and their payment method</a:t>
            </a:r>
          </a:p>
          <a:p>
            <a:pPr algn="l">
              <a:lnSpc>
                <a:spcPts val="5903"/>
              </a:lnSpc>
            </a:pPr>
          </a:p>
          <a:p>
            <a:pPr algn="just" marL="777232" indent="-388616" lvl="1">
              <a:lnSpc>
                <a:spcPts val="5903"/>
              </a:lnSpc>
              <a:buFont typeface="Arial"/>
              <a:buChar char="•"/>
            </a:pPr>
            <a:r>
              <a:rPr lang="en-US" sz="3599" spc="11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Operation 2: View</a:t>
            </a:r>
            <a:r>
              <a:rPr lang="en-US" sz="3599" spc="11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the number of medicine sold for each category and total number of medicine sold</a:t>
            </a:r>
          </a:p>
          <a:p>
            <a:pPr algn="l">
              <a:lnSpc>
                <a:spcPts val="5903"/>
              </a:lnSpc>
            </a:pPr>
          </a:p>
          <a:p>
            <a:pPr algn="l" marL="777232" indent="-388616" lvl="1">
              <a:lnSpc>
                <a:spcPts val="5903"/>
              </a:lnSpc>
              <a:buFont typeface="Arial"/>
              <a:buChar char="•"/>
            </a:pPr>
            <a:r>
              <a:rPr lang="en-US" sz="3599" spc="11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Operation 3: View</a:t>
            </a:r>
            <a:r>
              <a:rPr lang="en-US" sz="3599" spc="11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the sales for each type of medicine and the total sales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171669" y="0"/>
            <a:ext cx="6208854" cy="1028700"/>
            <a:chOff x="0" y="0"/>
            <a:chExt cx="8278472" cy="137160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8278472" cy="1371600"/>
              <a:chOff x="0" y="0"/>
              <a:chExt cx="3679321" cy="6096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679321" cy="609600"/>
              </a:xfrm>
              <a:custGeom>
                <a:avLst/>
                <a:gdLst/>
                <a:ahLst/>
                <a:cxnLst/>
                <a:rect r="r" b="b" t="t" l="l"/>
                <a:pathLst>
                  <a:path h="609600" w="3679321">
                    <a:moveTo>
                      <a:pt x="203200" y="0"/>
                    </a:moveTo>
                    <a:lnTo>
                      <a:pt x="3679321" y="0"/>
                    </a:lnTo>
                    <a:lnTo>
                      <a:pt x="3476121" y="609600"/>
                    </a:lnTo>
                    <a:lnTo>
                      <a:pt x="0" y="60960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01600" y="-38100"/>
                <a:ext cx="3476121" cy="647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1353021" y="125994"/>
              <a:ext cx="3449385" cy="1119613"/>
            </a:xfrm>
            <a:custGeom>
              <a:avLst/>
              <a:gdLst/>
              <a:ahLst/>
              <a:cxnLst/>
              <a:rect r="r" b="b" t="t" l="l"/>
              <a:pathLst>
                <a:path h="1119613" w="3449385">
                  <a:moveTo>
                    <a:pt x="0" y="0"/>
                  </a:moveTo>
                  <a:lnTo>
                    <a:pt x="3449386" y="0"/>
                  </a:lnTo>
                  <a:lnTo>
                    <a:pt x="3449386" y="1119612"/>
                  </a:lnTo>
                  <a:lnTo>
                    <a:pt x="0" y="1119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56468" y="537210"/>
            <a:ext cx="7600032" cy="98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4"/>
              </a:lnSpc>
            </a:pPr>
            <a:r>
              <a:rPr lang="en-US" sz="6499" u="sng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ADMIN PANEL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1303410" y="9258300"/>
            <a:ext cx="5113716" cy="1028700"/>
            <a:chOff x="0" y="0"/>
            <a:chExt cx="3030350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30350" cy="609600"/>
            </a:xfrm>
            <a:custGeom>
              <a:avLst/>
              <a:gdLst/>
              <a:ahLst/>
              <a:cxnLst/>
              <a:rect r="r" b="b" t="t" l="l"/>
              <a:pathLst>
                <a:path h="609600" w="3030350">
                  <a:moveTo>
                    <a:pt x="203200" y="0"/>
                  </a:moveTo>
                  <a:lnTo>
                    <a:pt x="3030350" y="0"/>
                  </a:lnTo>
                  <a:lnTo>
                    <a:pt x="28271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8271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07749" y="9352795"/>
            <a:ext cx="2587039" cy="839710"/>
          </a:xfrm>
          <a:custGeom>
            <a:avLst/>
            <a:gdLst/>
            <a:ahLst/>
            <a:cxnLst/>
            <a:rect r="r" b="b" t="t" l="l"/>
            <a:pathLst>
              <a:path h="839710" w="2587039">
                <a:moveTo>
                  <a:pt x="0" y="0"/>
                </a:moveTo>
                <a:lnTo>
                  <a:pt x="2587039" y="0"/>
                </a:lnTo>
                <a:lnTo>
                  <a:pt x="2587039" y="839710"/>
                </a:lnTo>
                <a:lnTo>
                  <a:pt x="0" y="8397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856559" y="2650603"/>
            <a:ext cx="13673760" cy="6215029"/>
          </a:xfrm>
          <a:custGeom>
            <a:avLst/>
            <a:gdLst/>
            <a:ahLst/>
            <a:cxnLst/>
            <a:rect r="r" b="b" t="t" l="l"/>
            <a:pathLst>
              <a:path h="6215029" w="13673760">
                <a:moveTo>
                  <a:pt x="0" y="0"/>
                </a:moveTo>
                <a:lnTo>
                  <a:pt x="13673760" y="0"/>
                </a:lnTo>
                <a:lnTo>
                  <a:pt x="13673760" y="6215029"/>
                </a:lnTo>
                <a:lnTo>
                  <a:pt x="0" y="62150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4" t="-28395" r="-2273" b="-12519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332181" y="267707"/>
            <a:ext cx="9150277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STORYBOARD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32181" y="1112384"/>
            <a:ext cx="9150277" cy="84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ROLE : 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DAGBIbNpfas</dc:identifier>
  <dcterms:modified xsi:type="dcterms:W3CDTF">2011-08-01T06:04:30Z</dcterms:modified>
  <cp:revision>1</cp:revision>
  <dc:title>Project Presentation</dc:title>
</cp:coreProperties>
</file>