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8288000" cy="10287000"/>
  <p:notesSz cx="6858000" cy="9144000"/>
  <p:embeddedFontLst>
    <p:embeddedFont>
      <p:font typeface="Cristik" charset="1" panose="02000503000000000000"/>
      <p:regular r:id="rId40"/>
    </p:embeddedFont>
    <p:embeddedFont>
      <p:font typeface="Retropix" charset="1" panose="00000000000000000000"/>
      <p:regular r:id="rId41"/>
    </p:embeddedFont>
    <p:embeddedFont>
      <p:font typeface="Archivo Black" charset="1" panose="020B0A03020202020B04"/>
      <p:regular r:id="rId42"/>
    </p:embeddedFont>
    <p:embeddedFont>
      <p:font typeface="Canva Sans Bold" charset="1" panose="020B0803030501040103"/>
      <p:regular r:id="rId43"/>
    </p:embeddedFont>
    <p:embeddedFont>
      <p:font typeface="Georgia Pro" charset="1" panose="02040502050405020303"/>
      <p:regular r:id="rId44"/>
    </p:embeddedFont>
    <p:embeddedFont>
      <p:font typeface="Georgia Pro Bold" charset="1" panose="02040802050405020203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60.png" Type="http://schemas.openxmlformats.org/officeDocument/2006/relationships/image"/><Relationship Id="rId15" Target="../media/image61.svg" Type="http://schemas.openxmlformats.org/officeDocument/2006/relationships/image"/><Relationship Id="rId16" Target="../media/image58.png" Type="http://schemas.openxmlformats.org/officeDocument/2006/relationships/image"/><Relationship Id="rId17" Target="../media/image59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60.png" Type="http://schemas.openxmlformats.org/officeDocument/2006/relationships/image"/><Relationship Id="rId15" Target="../media/image61.svg" Type="http://schemas.openxmlformats.org/officeDocument/2006/relationships/image"/><Relationship Id="rId16" Target="../media/image58.png" Type="http://schemas.openxmlformats.org/officeDocument/2006/relationships/image"/><Relationship Id="rId17" Target="../media/image59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60.png" Type="http://schemas.openxmlformats.org/officeDocument/2006/relationships/image"/><Relationship Id="rId17" Target="../media/image61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60.png" Type="http://schemas.openxmlformats.org/officeDocument/2006/relationships/image"/><Relationship Id="rId19" Target="../media/image61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jpe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11.png" Type="http://schemas.openxmlformats.org/officeDocument/2006/relationships/image"/><Relationship Id="rId16" Target="../media/image12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60.png" Type="http://schemas.openxmlformats.org/officeDocument/2006/relationships/image"/><Relationship Id="rId17" Target="../media/image61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60.png" Type="http://schemas.openxmlformats.org/officeDocument/2006/relationships/image"/><Relationship Id="rId19" Target="../media/image61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60.png" Type="http://schemas.openxmlformats.org/officeDocument/2006/relationships/image"/><Relationship Id="rId19" Target="../media/image61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60.png" Type="http://schemas.openxmlformats.org/officeDocument/2006/relationships/image"/><Relationship Id="rId15" Target="../media/image61.svg" Type="http://schemas.openxmlformats.org/officeDocument/2006/relationships/image"/><Relationship Id="rId16" Target="../media/image58.png" Type="http://schemas.openxmlformats.org/officeDocument/2006/relationships/image"/><Relationship Id="rId17" Target="../media/image59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60.png" Type="http://schemas.openxmlformats.org/officeDocument/2006/relationships/image"/><Relationship Id="rId17" Target="../media/image61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0.jpe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11.png" Type="http://schemas.openxmlformats.org/officeDocument/2006/relationships/image"/><Relationship Id="rId16" Target="../media/image12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60.png" Type="http://schemas.openxmlformats.org/officeDocument/2006/relationships/image"/><Relationship Id="rId19" Target="../media/image61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60.png" Type="http://schemas.openxmlformats.org/officeDocument/2006/relationships/image"/><Relationship Id="rId19" Target="../media/image61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11" Target="../media/image67.svg" Type="http://schemas.openxmlformats.org/officeDocument/2006/relationships/image"/><Relationship Id="rId12" Target="../media/image68.png" Type="http://schemas.openxmlformats.org/officeDocument/2006/relationships/image"/><Relationship Id="rId13" Target="../media/image69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8.png" Type="http://schemas.openxmlformats.org/officeDocument/2006/relationships/image"/><Relationship Id="rId17" Target="../media/image29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2.png" Type="http://schemas.openxmlformats.org/officeDocument/2006/relationships/image"/><Relationship Id="rId7" Target="../media/image63.svg" Type="http://schemas.openxmlformats.org/officeDocument/2006/relationships/image"/><Relationship Id="rId8" Target="../media/image64.png" Type="http://schemas.openxmlformats.org/officeDocument/2006/relationships/image"/><Relationship Id="rId9" Target="../media/image6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1.jpe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11.png" Type="http://schemas.openxmlformats.org/officeDocument/2006/relationships/image"/><Relationship Id="rId16" Target="../media/image12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2.jpe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11.png" Type="http://schemas.openxmlformats.org/officeDocument/2006/relationships/image"/><Relationship Id="rId16" Target="../media/image12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3.jpe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11.png" Type="http://schemas.openxmlformats.org/officeDocument/2006/relationships/image"/><Relationship Id="rId16" Target="../media/image12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9363" y="7524873"/>
            <a:ext cx="4751363" cy="1382215"/>
          </a:xfrm>
          <a:custGeom>
            <a:avLst/>
            <a:gdLst/>
            <a:ahLst/>
            <a:cxnLst/>
            <a:rect r="r" b="b" t="t" l="l"/>
            <a:pathLst>
              <a:path h="1382215" w="4751363">
                <a:moveTo>
                  <a:pt x="0" y="0"/>
                </a:moveTo>
                <a:lnTo>
                  <a:pt x="4751363" y="0"/>
                </a:lnTo>
                <a:lnTo>
                  <a:pt x="4751363" y="1382214"/>
                </a:lnTo>
                <a:lnTo>
                  <a:pt x="0" y="1382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46718" y="7524873"/>
            <a:ext cx="4751363" cy="1382215"/>
          </a:xfrm>
          <a:custGeom>
            <a:avLst/>
            <a:gdLst/>
            <a:ahLst/>
            <a:cxnLst/>
            <a:rect r="r" b="b" t="t" l="l"/>
            <a:pathLst>
              <a:path h="1382215" w="4751363">
                <a:moveTo>
                  <a:pt x="0" y="0"/>
                </a:moveTo>
                <a:lnTo>
                  <a:pt x="4751364" y="0"/>
                </a:lnTo>
                <a:lnTo>
                  <a:pt x="4751364" y="1382214"/>
                </a:lnTo>
                <a:lnTo>
                  <a:pt x="0" y="1382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69696" y="7797821"/>
            <a:ext cx="4751363" cy="1382215"/>
          </a:xfrm>
          <a:custGeom>
            <a:avLst/>
            <a:gdLst/>
            <a:ahLst/>
            <a:cxnLst/>
            <a:rect r="r" b="b" t="t" l="l"/>
            <a:pathLst>
              <a:path h="1382215" w="4751363">
                <a:moveTo>
                  <a:pt x="0" y="0"/>
                </a:moveTo>
                <a:lnTo>
                  <a:pt x="4751363" y="0"/>
                </a:lnTo>
                <a:lnTo>
                  <a:pt x="4751363" y="1382215"/>
                </a:lnTo>
                <a:lnTo>
                  <a:pt x="0" y="1382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8907087"/>
            <a:ext cx="18288000" cy="1379913"/>
            <a:chOff x="0" y="0"/>
            <a:chExt cx="24384000" cy="18398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49437" y="6688555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8" y="0"/>
                </a:lnTo>
                <a:lnTo>
                  <a:pt x="4675068" y="2218532"/>
                </a:lnTo>
                <a:lnTo>
                  <a:pt x="0" y="22185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65286" y="4395117"/>
            <a:ext cx="2058054" cy="748383"/>
          </a:xfrm>
          <a:custGeom>
            <a:avLst/>
            <a:gdLst/>
            <a:ahLst/>
            <a:cxnLst/>
            <a:rect r="r" b="b" t="t" l="l"/>
            <a:pathLst>
              <a:path h="748383" w="2058054">
                <a:moveTo>
                  <a:pt x="0" y="0"/>
                </a:moveTo>
                <a:lnTo>
                  <a:pt x="2058054" y="0"/>
                </a:lnTo>
                <a:lnTo>
                  <a:pt x="2058054" y="748383"/>
                </a:lnTo>
                <a:lnTo>
                  <a:pt x="0" y="7483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196318" y="668993"/>
            <a:ext cx="1546507" cy="562366"/>
          </a:xfrm>
          <a:custGeom>
            <a:avLst/>
            <a:gdLst/>
            <a:ahLst/>
            <a:cxnLst/>
            <a:rect r="r" b="b" t="t" l="l"/>
            <a:pathLst>
              <a:path h="562366" w="1546507">
                <a:moveTo>
                  <a:pt x="1546507" y="0"/>
                </a:moveTo>
                <a:lnTo>
                  <a:pt x="0" y="0"/>
                </a:lnTo>
                <a:lnTo>
                  <a:pt x="0" y="562367"/>
                </a:lnTo>
                <a:lnTo>
                  <a:pt x="1546507" y="562367"/>
                </a:lnTo>
                <a:lnTo>
                  <a:pt x="154650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8515" y="3919707"/>
            <a:ext cx="2493690" cy="4987381"/>
          </a:xfrm>
          <a:custGeom>
            <a:avLst/>
            <a:gdLst/>
            <a:ahLst/>
            <a:cxnLst/>
            <a:rect r="r" b="b" t="t" l="l"/>
            <a:pathLst>
              <a:path h="4987381" w="2493690">
                <a:moveTo>
                  <a:pt x="0" y="0"/>
                </a:moveTo>
                <a:lnTo>
                  <a:pt x="2493690" y="0"/>
                </a:lnTo>
                <a:lnTo>
                  <a:pt x="2493690" y="4987380"/>
                </a:lnTo>
                <a:lnTo>
                  <a:pt x="0" y="49873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58007" y="668993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495428" y="5758511"/>
            <a:ext cx="922292" cy="1110033"/>
          </a:xfrm>
          <a:custGeom>
            <a:avLst/>
            <a:gdLst/>
            <a:ahLst/>
            <a:cxnLst/>
            <a:rect r="r" b="b" t="t" l="l"/>
            <a:pathLst>
              <a:path h="1110033" w="922292">
                <a:moveTo>
                  <a:pt x="0" y="0"/>
                </a:moveTo>
                <a:lnTo>
                  <a:pt x="922293" y="0"/>
                </a:lnTo>
                <a:lnTo>
                  <a:pt x="922293" y="1110033"/>
                </a:lnTo>
                <a:lnTo>
                  <a:pt x="0" y="11100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62238" r="-9526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28515" y="1903952"/>
            <a:ext cx="15693700" cy="2930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3"/>
              </a:lnSpc>
            </a:pPr>
            <a:r>
              <a:rPr lang="en-US" sz="12199">
                <a:solidFill>
                  <a:srgbClr val="330084"/>
                </a:solidFill>
                <a:latin typeface="Cristik"/>
                <a:ea typeface="Cristik"/>
                <a:cs typeface="Cristik"/>
                <a:sym typeface="Cristik"/>
              </a:rPr>
              <a:t>RAISE HAND </a:t>
            </a:r>
          </a:p>
          <a:p>
            <a:pPr algn="ctr" marL="0" indent="0" lvl="0">
              <a:lnSpc>
                <a:spcPts val="10613"/>
              </a:lnSpc>
            </a:pPr>
            <a:r>
              <a:rPr lang="en-US" sz="12199">
                <a:solidFill>
                  <a:srgbClr val="330084"/>
                </a:solidFill>
                <a:latin typeface="Cristik"/>
                <a:ea typeface="Cristik"/>
                <a:cs typeface="Cristik"/>
                <a:sym typeface="Cristik"/>
              </a:rPr>
              <a:t>1,2,3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675937" y="6088538"/>
            <a:ext cx="4279210" cy="925865"/>
          </a:xfrm>
          <a:custGeom>
            <a:avLst/>
            <a:gdLst/>
            <a:ahLst/>
            <a:cxnLst/>
            <a:rect r="r" b="b" t="t" l="l"/>
            <a:pathLst>
              <a:path h="925865" w="4279210">
                <a:moveTo>
                  <a:pt x="0" y="0"/>
                </a:moveTo>
                <a:lnTo>
                  <a:pt x="4279210" y="0"/>
                </a:lnTo>
                <a:lnTo>
                  <a:pt x="4279210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742825" y="6722684"/>
            <a:ext cx="1943882" cy="1258222"/>
          </a:xfrm>
          <a:custGeom>
            <a:avLst/>
            <a:gdLst/>
            <a:ahLst/>
            <a:cxnLst/>
            <a:rect r="r" b="b" t="t" l="l"/>
            <a:pathLst>
              <a:path h="1258222" w="1943882">
                <a:moveTo>
                  <a:pt x="0" y="0"/>
                </a:moveTo>
                <a:lnTo>
                  <a:pt x="1943882" y="0"/>
                </a:lnTo>
                <a:lnTo>
                  <a:pt x="1943882" y="1258222"/>
                </a:lnTo>
                <a:lnTo>
                  <a:pt x="0" y="125822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886280" y="2704851"/>
            <a:ext cx="2920876" cy="1062137"/>
          </a:xfrm>
          <a:custGeom>
            <a:avLst/>
            <a:gdLst/>
            <a:ahLst/>
            <a:cxnLst/>
            <a:rect r="r" b="b" t="t" l="l"/>
            <a:pathLst>
              <a:path h="1062137" w="2920876">
                <a:moveTo>
                  <a:pt x="0" y="0"/>
                </a:moveTo>
                <a:lnTo>
                  <a:pt x="2920877" y="0"/>
                </a:lnTo>
                <a:lnTo>
                  <a:pt x="2920877" y="1062136"/>
                </a:lnTo>
                <a:lnTo>
                  <a:pt x="0" y="1062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992032" y="640023"/>
            <a:ext cx="2058054" cy="748383"/>
          </a:xfrm>
          <a:custGeom>
            <a:avLst/>
            <a:gdLst/>
            <a:ahLst/>
            <a:cxnLst/>
            <a:rect r="r" b="b" t="t" l="l"/>
            <a:pathLst>
              <a:path h="748383" w="2058054">
                <a:moveTo>
                  <a:pt x="0" y="0"/>
                </a:moveTo>
                <a:lnTo>
                  <a:pt x="2058054" y="0"/>
                </a:lnTo>
                <a:lnTo>
                  <a:pt x="2058054" y="748384"/>
                </a:lnTo>
                <a:lnTo>
                  <a:pt x="0" y="7483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150759" y="2726393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689916" y="216712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363312" y="6282023"/>
            <a:ext cx="4904460" cy="58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2"/>
              </a:lnSpc>
            </a:pPr>
            <a:r>
              <a:rPr lang="en-US" sz="417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LET’S START!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1956574" y="5195906"/>
            <a:ext cx="5367240" cy="4401137"/>
          </a:xfrm>
          <a:custGeom>
            <a:avLst/>
            <a:gdLst/>
            <a:ahLst/>
            <a:cxnLst/>
            <a:rect r="r" b="b" t="t" l="l"/>
            <a:pathLst>
              <a:path h="4401137" w="5367240">
                <a:moveTo>
                  <a:pt x="0" y="0"/>
                </a:moveTo>
                <a:lnTo>
                  <a:pt x="5367241" y="0"/>
                </a:lnTo>
                <a:lnTo>
                  <a:pt x="5367241" y="4401138"/>
                </a:lnTo>
                <a:lnTo>
                  <a:pt x="0" y="440113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B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79516" y="469428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2"/>
                </a:lnTo>
                <a:lnTo>
                  <a:pt x="0" y="559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8364" y="1676173"/>
            <a:ext cx="3497621" cy="623213"/>
          </a:xfrm>
          <a:custGeom>
            <a:avLst/>
            <a:gdLst/>
            <a:ahLst/>
            <a:cxnLst/>
            <a:rect r="r" b="b" t="t" l="l"/>
            <a:pathLst>
              <a:path h="623213" w="3497621">
                <a:moveTo>
                  <a:pt x="0" y="0"/>
                </a:moveTo>
                <a:lnTo>
                  <a:pt x="3497621" y="0"/>
                </a:lnTo>
                <a:lnTo>
                  <a:pt x="3497621" y="623213"/>
                </a:lnTo>
                <a:lnTo>
                  <a:pt x="0" y="623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68430" y="6378985"/>
            <a:ext cx="637555" cy="637555"/>
          </a:xfrm>
          <a:custGeom>
            <a:avLst/>
            <a:gdLst/>
            <a:ahLst/>
            <a:cxnLst/>
            <a:rect r="r" b="b" t="t" l="l"/>
            <a:pathLst>
              <a:path h="637555" w="637555">
                <a:moveTo>
                  <a:pt x="0" y="0"/>
                </a:moveTo>
                <a:lnTo>
                  <a:pt x="637555" y="0"/>
                </a:lnTo>
                <a:lnTo>
                  <a:pt x="637555" y="637555"/>
                </a:lnTo>
                <a:lnTo>
                  <a:pt x="0" y="637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95395" y="454675"/>
            <a:ext cx="12964057" cy="2172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465"/>
              </a:lnSpc>
            </a:pPr>
            <a:r>
              <a:rPr lang="en-US" sz="15478">
                <a:solidFill>
                  <a:srgbClr val="F6DB6E"/>
                </a:solidFill>
                <a:latin typeface="Retropix"/>
                <a:ea typeface="Retropix"/>
                <a:cs typeface="Retropix"/>
                <a:sym typeface="Retropix"/>
              </a:rPr>
              <a:t>PERATURAN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84916" y="2670342"/>
            <a:ext cx="12674536" cy="1898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sz="3631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Jika terdapat </a:t>
            </a:r>
            <a:r>
              <a:rPr lang="en-US" sz="3631">
                <a:solidFill>
                  <a:srgbClr val="FFFFFF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lebih daripada satu kumpulan </a:t>
            </a:r>
            <a:r>
              <a:rPr lang="en-US" sz="3631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yang berdiri dan </a:t>
            </a:r>
            <a:r>
              <a:rPr lang="en-US" sz="3631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menyebut nombor yang sama pada masa yang</a:t>
            </a:r>
            <a:r>
              <a:rPr lang="en-US" sz="3631">
                <a:solidFill>
                  <a:srgbClr val="F0F2F0"/>
                </a:solidFill>
                <a:latin typeface="Georgia Pro"/>
                <a:ea typeface="Georgia Pro"/>
                <a:cs typeface="Georgia Pro"/>
                <a:sym typeface="Georgia Pro"/>
              </a:rPr>
              <a:t> </a:t>
            </a:r>
            <a:r>
              <a:rPr lang="en-US" sz="3631">
                <a:solidFill>
                  <a:srgbClr val="FFFFFF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sama</a:t>
            </a:r>
          </a:p>
          <a:p>
            <a:pPr algn="l" marL="0" indent="0" lvl="0">
              <a:lnSpc>
                <a:spcPts val="5084"/>
              </a:lnSpc>
            </a:pPr>
            <a:r>
              <a:rPr lang="en-US" sz="3631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05985" y="6483760"/>
            <a:ext cx="11508615" cy="385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9"/>
              </a:lnSpc>
            </a:pPr>
            <a:r>
              <a:rPr lang="en-US" sz="349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Kumpulan yang jawab betul boleh</a:t>
            </a:r>
            <a:r>
              <a:rPr lang="en-US" sz="3493">
                <a:solidFill>
                  <a:srgbClr val="FFFFFF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 dapat 7 markah</a:t>
            </a:r>
          </a:p>
          <a:p>
            <a:pPr algn="ctr">
              <a:lnSpc>
                <a:spcPts val="3039"/>
              </a:lnSpc>
            </a:pPr>
          </a:p>
          <a:p>
            <a:pPr algn="ctr">
              <a:lnSpc>
                <a:spcPts val="3039"/>
              </a:lnSpc>
            </a:pPr>
            <a:r>
              <a:rPr lang="en-US" sz="349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Soalan 1-8:Kumpulan yang Jawab betul tidak boleh jawab soalan seterusnya</a:t>
            </a:r>
          </a:p>
          <a:p>
            <a:pPr algn="ctr">
              <a:lnSpc>
                <a:spcPts val="3039"/>
              </a:lnSpc>
            </a:pPr>
          </a:p>
          <a:p>
            <a:pPr algn="ctr">
              <a:lnSpc>
                <a:spcPts val="3039"/>
              </a:lnSpc>
            </a:pPr>
            <a:r>
              <a:rPr lang="en-US" sz="349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Soalan 9-11:Semua kumpulan boleh jawab</a:t>
            </a:r>
          </a:p>
          <a:p>
            <a:pPr algn="ctr">
              <a:lnSpc>
                <a:spcPts val="3039"/>
              </a:lnSpc>
            </a:pPr>
            <a:r>
              <a:rPr lang="en-US" sz="3493">
                <a:solidFill>
                  <a:srgbClr val="5211BA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Soalan 9: 10 m</a:t>
            </a:r>
          </a:p>
          <a:p>
            <a:pPr algn="ctr">
              <a:lnSpc>
                <a:spcPts val="3039"/>
              </a:lnSpc>
            </a:pPr>
            <a:r>
              <a:rPr lang="en-US" sz="3493">
                <a:solidFill>
                  <a:srgbClr val="5211BA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Soalan 10: 9 m</a:t>
            </a:r>
          </a:p>
          <a:p>
            <a:pPr algn="ctr">
              <a:lnSpc>
                <a:spcPts val="3039"/>
              </a:lnSpc>
            </a:pPr>
            <a:r>
              <a:rPr lang="en-US" sz="3493">
                <a:solidFill>
                  <a:srgbClr val="5211BA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Soalan 11: 8m</a:t>
            </a:r>
          </a:p>
          <a:p>
            <a:pPr algn="ctr" marL="0" indent="0" lvl="0">
              <a:lnSpc>
                <a:spcPts val="303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805985" y="4502150"/>
            <a:ext cx="1103659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Anda haruslah </a:t>
            </a:r>
            <a:r>
              <a:rPr lang="en-US" sz="3499">
                <a:solidFill>
                  <a:srgbClr val="FFFFFF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menyebut nama</a:t>
            </a:r>
            <a:r>
              <a:rPr lang="en-US" sz="34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kumpulan lawan dengan segera untuk mendapatkan peluang menjawab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879516" y="6883810"/>
            <a:ext cx="3415715" cy="3351671"/>
          </a:xfrm>
          <a:custGeom>
            <a:avLst/>
            <a:gdLst/>
            <a:ahLst/>
            <a:cxnLst/>
            <a:rect r="r" b="b" t="t" l="l"/>
            <a:pathLst>
              <a:path h="3351671" w="3415715">
                <a:moveTo>
                  <a:pt x="0" y="0"/>
                </a:moveTo>
                <a:lnTo>
                  <a:pt x="3415715" y="0"/>
                </a:lnTo>
                <a:lnTo>
                  <a:pt x="3415715" y="3351671"/>
                </a:lnTo>
                <a:lnTo>
                  <a:pt x="0" y="33516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7228818"/>
            <a:ext cx="2443597" cy="3006663"/>
          </a:xfrm>
          <a:custGeom>
            <a:avLst/>
            <a:gdLst/>
            <a:ahLst/>
            <a:cxnLst/>
            <a:rect r="r" b="b" t="t" l="l"/>
            <a:pathLst>
              <a:path h="3006663" w="2443597">
                <a:moveTo>
                  <a:pt x="0" y="0"/>
                </a:moveTo>
                <a:lnTo>
                  <a:pt x="2443597" y="0"/>
                </a:lnTo>
                <a:lnTo>
                  <a:pt x="2443597" y="3006663"/>
                </a:lnTo>
                <a:lnTo>
                  <a:pt x="0" y="30066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00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290414"/>
            <a:ext cx="26460785" cy="1996586"/>
            <a:chOff x="0" y="0"/>
            <a:chExt cx="35281047" cy="2662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40523" cy="2662115"/>
            </a:xfrm>
            <a:custGeom>
              <a:avLst/>
              <a:gdLst/>
              <a:ahLst/>
              <a:cxnLst/>
              <a:rect r="r" b="b" t="t" l="l"/>
              <a:pathLst>
                <a:path h="2662115" w="17640523">
                  <a:moveTo>
                    <a:pt x="0" y="0"/>
                  </a:moveTo>
                  <a:lnTo>
                    <a:pt x="17640523" y="0"/>
                  </a:lnTo>
                  <a:lnTo>
                    <a:pt x="17640523" y="2662115"/>
                  </a:lnTo>
                  <a:lnTo>
                    <a:pt x="0" y="2662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640523" y="0"/>
              <a:ext cx="17640523" cy="2662115"/>
            </a:xfrm>
            <a:custGeom>
              <a:avLst/>
              <a:gdLst/>
              <a:ahLst/>
              <a:cxnLst/>
              <a:rect r="r" b="b" t="t" l="l"/>
              <a:pathLst>
                <a:path h="2662115" w="17640523">
                  <a:moveTo>
                    <a:pt x="0" y="0"/>
                  </a:moveTo>
                  <a:lnTo>
                    <a:pt x="17640524" y="0"/>
                  </a:lnTo>
                  <a:lnTo>
                    <a:pt x="17640524" y="2662115"/>
                  </a:lnTo>
                  <a:lnTo>
                    <a:pt x="0" y="2662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05008" y="5143500"/>
            <a:ext cx="6816687" cy="5143500"/>
          </a:xfrm>
          <a:custGeom>
            <a:avLst/>
            <a:gdLst/>
            <a:ahLst/>
            <a:cxnLst/>
            <a:rect r="r" b="b" t="t" l="l"/>
            <a:pathLst>
              <a:path h="5143500" w="6816687">
                <a:moveTo>
                  <a:pt x="0" y="0"/>
                </a:moveTo>
                <a:lnTo>
                  <a:pt x="6816687" y="0"/>
                </a:lnTo>
                <a:lnTo>
                  <a:pt x="6816687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86798" y="3924834"/>
            <a:ext cx="3817299" cy="6362166"/>
          </a:xfrm>
          <a:custGeom>
            <a:avLst/>
            <a:gdLst/>
            <a:ahLst/>
            <a:cxnLst/>
            <a:rect r="r" b="b" t="t" l="l"/>
            <a:pathLst>
              <a:path h="6362166" w="3817299">
                <a:moveTo>
                  <a:pt x="0" y="0"/>
                </a:moveTo>
                <a:lnTo>
                  <a:pt x="3817300" y="0"/>
                </a:lnTo>
                <a:lnTo>
                  <a:pt x="3817300" y="6362166"/>
                </a:lnTo>
                <a:lnTo>
                  <a:pt x="0" y="63621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36935" y="1200150"/>
            <a:ext cx="13814131" cy="361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50"/>
              </a:lnSpc>
            </a:pPr>
            <a:r>
              <a:rPr lang="en-US" sz="14426">
                <a:solidFill>
                  <a:srgbClr val="BDF3FF"/>
                </a:solidFill>
                <a:latin typeface="Retropix"/>
                <a:ea typeface="Retropix"/>
                <a:cs typeface="Retropix"/>
                <a:sym typeface="Retropix"/>
              </a:rPr>
              <a:t>ARE YOU READY TO PLAY?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004395" y="5143500"/>
            <a:ext cx="4279210" cy="925865"/>
          </a:xfrm>
          <a:custGeom>
            <a:avLst/>
            <a:gdLst/>
            <a:ahLst/>
            <a:cxnLst/>
            <a:rect r="r" b="b" t="t" l="l"/>
            <a:pathLst>
              <a:path h="925865" w="4279210">
                <a:moveTo>
                  <a:pt x="0" y="0"/>
                </a:moveTo>
                <a:lnTo>
                  <a:pt x="4279210" y="0"/>
                </a:lnTo>
                <a:lnTo>
                  <a:pt x="4279210" y="925865"/>
                </a:lnTo>
                <a:lnTo>
                  <a:pt x="0" y="9258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91770" y="5336985"/>
            <a:ext cx="4904460" cy="58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2"/>
              </a:lnSpc>
            </a:pPr>
            <a:r>
              <a:rPr lang="en-US" sz="4175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LET’S START!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450117" y="3782083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78978" y="2162074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8095" y="6668575"/>
            <a:ext cx="4908939" cy="874684"/>
          </a:xfrm>
          <a:custGeom>
            <a:avLst/>
            <a:gdLst/>
            <a:ahLst/>
            <a:cxnLst/>
            <a:rect r="r" b="b" t="t" l="l"/>
            <a:pathLst>
              <a:path h="874684" w="4908939">
                <a:moveTo>
                  <a:pt x="0" y="0"/>
                </a:moveTo>
                <a:lnTo>
                  <a:pt x="4908938" y="0"/>
                </a:lnTo>
                <a:lnTo>
                  <a:pt x="4908938" y="874684"/>
                </a:lnTo>
                <a:lnTo>
                  <a:pt x="0" y="874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759938" y="3032119"/>
            <a:ext cx="7061549" cy="3729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2"/>
              </a:lnSpc>
            </a:pPr>
            <a:r>
              <a:rPr lang="en-US" sz="64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1) ADA BERAPA PRINSIP UTAMA DI DALAM ETIKA ISLAM</a:t>
            </a:r>
          </a:p>
          <a:p>
            <a:pPr algn="ctr" marL="0" indent="0" lvl="0">
              <a:lnSpc>
                <a:spcPts val="5572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512345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12345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9071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5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6146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6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92982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7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759938" y="3032119"/>
            <a:ext cx="7061549" cy="3729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2"/>
              </a:lnSpc>
            </a:pPr>
            <a:r>
              <a:rPr lang="en-US" sz="64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1) ADA BERAPA PRINSIP UTAMA DI DALAM ETIKA ISLAM</a:t>
            </a:r>
          </a:p>
          <a:p>
            <a:pPr algn="ctr" marL="0" indent="0" lvl="0">
              <a:lnSpc>
                <a:spcPts val="5572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512345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12345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9071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5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6146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6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92982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7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03544"/>
            <a:ext cx="9204168" cy="282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2"/>
              </a:lnSpc>
            </a:pPr>
            <a:r>
              <a:rPr lang="en-US" sz="44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2) SEBELUM TERSEBARNYA ISLAM DI ALAM MELAYU, KEPERCAYAAN APA YANG DOMINAN DI KALANGAN MASYARAKAT MELAYU?</a:t>
            </a:r>
          </a:p>
          <a:p>
            <a:pPr algn="ctr" marL="0" indent="0" lvl="0">
              <a:lnSpc>
                <a:spcPts val="5572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ANIMISME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ISLAM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HINDU-BUDDHA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KRISTIAN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03544"/>
            <a:ext cx="9204168" cy="282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2"/>
              </a:lnSpc>
            </a:pPr>
            <a:r>
              <a:rPr lang="en-US" sz="44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2) SEBELUM TERSEBARNYA ISLAM DI ALAM MELAYU, KEPERCAYAAN APA YANG DOMINAN DI KALANGAN MASYARAKAT MELAYU?</a:t>
            </a:r>
          </a:p>
          <a:p>
            <a:pPr algn="ctr" marL="0" indent="0" lvl="0">
              <a:lnSpc>
                <a:spcPts val="5572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ANIMISME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ISLAM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HINDU-BUDDHA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KRISTIAN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03544"/>
            <a:ext cx="9204168" cy="185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2"/>
              </a:lnSpc>
            </a:pPr>
            <a:r>
              <a:rPr lang="en-US" sz="44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3) PERKATAAN "ETIKA" DIAMBIL DARIPADA PERKATAAN GREEK IAITU... </a:t>
            </a:r>
          </a:p>
          <a:p>
            <a:pPr algn="ctr" marL="0" indent="0" lvl="0">
              <a:lnSpc>
                <a:spcPts val="5572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ETIS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ETHOS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EDOS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ATHOS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03544"/>
            <a:ext cx="9204168" cy="185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2"/>
              </a:lnSpc>
            </a:pPr>
            <a:r>
              <a:rPr lang="en-US" sz="44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3) PERKATAAN "ETIKA" DIAMBIL DARIPADA PERKATAAN GREEK IAITU... </a:t>
            </a:r>
          </a:p>
          <a:p>
            <a:pPr algn="ctr" marL="0" indent="0" lvl="0">
              <a:lnSpc>
                <a:spcPts val="5572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ETIS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ETHOS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EDOS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ATHOS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03544"/>
            <a:ext cx="9204168" cy="234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2"/>
              </a:lnSpc>
            </a:pPr>
            <a:r>
              <a:rPr lang="en-US" sz="44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4) ETIKA ISLAM MESTILAH BERSANDARKAN KEPADA SUMBER BERIKUT KECUALI </a:t>
            </a:r>
          </a:p>
          <a:p>
            <a:pPr algn="ctr" marL="0" indent="0" lvl="0">
              <a:lnSpc>
                <a:spcPts val="5572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745881" y="8086026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AL-QURAN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AL-SUNNAH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11555" y="8233454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QIYAS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03544"/>
            <a:ext cx="9204168" cy="234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2"/>
              </a:lnSpc>
            </a:pPr>
            <a:r>
              <a:rPr lang="en-US" sz="44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4) ETIKA ISLAM MESTILAH BERSANDARKAN KEPADA SUMBER BERIKUT KECUALI </a:t>
            </a:r>
          </a:p>
          <a:p>
            <a:pPr algn="ctr" marL="0" indent="0" lvl="0">
              <a:lnSpc>
                <a:spcPts val="5572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745881" y="8086026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AL-QURAN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AL-SUNNAH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11555" y="8233454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QIYAS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446891" y="5746945"/>
            <a:ext cx="4538218" cy="808628"/>
          </a:xfrm>
          <a:custGeom>
            <a:avLst/>
            <a:gdLst/>
            <a:ahLst/>
            <a:cxnLst/>
            <a:rect r="r" b="b" t="t" l="l"/>
            <a:pathLst>
              <a:path h="808628" w="4538218">
                <a:moveTo>
                  <a:pt x="0" y="0"/>
                </a:moveTo>
                <a:lnTo>
                  <a:pt x="4538218" y="0"/>
                </a:lnTo>
                <a:lnTo>
                  <a:pt x="4538218" y="808627"/>
                </a:lnTo>
                <a:lnTo>
                  <a:pt x="0" y="808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438809" y="4205277"/>
            <a:ext cx="5337649" cy="5656468"/>
          </a:xfrm>
          <a:custGeom>
            <a:avLst/>
            <a:gdLst/>
            <a:ahLst/>
            <a:cxnLst/>
            <a:rect r="r" b="b" t="t" l="l"/>
            <a:pathLst>
              <a:path h="5656468" w="5337649">
                <a:moveTo>
                  <a:pt x="5337649" y="0"/>
                </a:moveTo>
                <a:lnTo>
                  <a:pt x="0" y="0"/>
                </a:lnTo>
                <a:lnTo>
                  <a:pt x="0" y="5656468"/>
                </a:lnTo>
                <a:lnTo>
                  <a:pt x="5337649" y="5656468"/>
                </a:lnTo>
                <a:lnTo>
                  <a:pt x="533764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63741" y="7395009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8" y="0"/>
                </a:lnTo>
                <a:lnTo>
                  <a:pt x="4675068" y="2218532"/>
                </a:lnTo>
                <a:lnTo>
                  <a:pt x="0" y="2218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99256" y="5746945"/>
            <a:ext cx="2745694" cy="4114800"/>
          </a:xfrm>
          <a:custGeom>
            <a:avLst/>
            <a:gdLst/>
            <a:ahLst/>
            <a:cxnLst/>
            <a:rect r="r" b="b" t="t" l="l"/>
            <a:pathLst>
              <a:path h="4114800" w="2745694">
                <a:moveTo>
                  <a:pt x="0" y="0"/>
                </a:moveTo>
                <a:lnTo>
                  <a:pt x="2745694" y="0"/>
                </a:lnTo>
                <a:lnTo>
                  <a:pt x="27456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73009" y="1028700"/>
            <a:ext cx="5033852" cy="7475278"/>
            <a:chOff x="0" y="0"/>
            <a:chExt cx="427609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609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6090">
                  <a:moveTo>
                    <a:pt x="4146550" y="1295400"/>
                  </a:moveTo>
                  <a:cubicBezTo>
                    <a:pt x="4146550" y="1230630"/>
                    <a:pt x="4146550" y="1101090"/>
                    <a:pt x="4146550" y="1036320"/>
                  </a:cubicBezTo>
                  <a:lnTo>
                    <a:pt x="4017010" y="1036320"/>
                  </a:lnTo>
                  <a:cubicBezTo>
                    <a:pt x="4017010" y="971550"/>
                    <a:pt x="4017010" y="842010"/>
                    <a:pt x="4017010" y="777240"/>
                  </a:cubicBezTo>
                  <a:lnTo>
                    <a:pt x="3887470" y="777240"/>
                  </a:lnTo>
                  <a:lnTo>
                    <a:pt x="3887470" y="647700"/>
                  </a:lnTo>
                  <a:lnTo>
                    <a:pt x="3757930" y="647700"/>
                  </a:lnTo>
                  <a:lnTo>
                    <a:pt x="3757930" y="518160"/>
                  </a:lnTo>
                  <a:lnTo>
                    <a:pt x="3628390" y="518160"/>
                  </a:lnTo>
                  <a:lnTo>
                    <a:pt x="3628390" y="388620"/>
                  </a:lnTo>
                  <a:lnTo>
                    <a:pt x="3498850" y="388620"/>
                  </a:lnTo>
                  <a:lnTo>
                    <a:pt x="3498850" y="259080"/>
                  </a:lnTo>
                  <a:cubicBezTo>
                    <a:pt x="3434080" y="259080"/>
                    <a:pt x="3304540" y="259080"/>
                    <a:pt x="3239770" y="259080"/>
                  </a:cubicBezTo>
                  <a:lnTo>
                    <a:pt x="3239770" y="129540"/>
                  </a:lnTo>
                  <a:cubicBezTo>
                    <a:pt x="3175000" y="129540"/>
                    <a:pt x="3045460" y="129540"/>
                    <a:pt x="2980690" y="129540"/>
                  </a:cubicBezTo>
                  <a:lnTo>
                    <a:pt x="2980690" y="0"/>
                  </a:lnTo>
                  <a:cubicBezTo>
                    <a:pt x="2421890" y="0"/>
                    <a:pt x="1854200" y="0"/>
                    <a:pt x="1295400" y="0"/>
                  </a:cubicBezTo>
                  <a:lnTo>
                    <a:pt x="1295400" y="129540"/>
                  </a:lnTo>
                  <a:cubicBezTo>
                    <a:pt x="1230630" y="129540"/>
                    <a:pt x="1101090" y="129540"/>
                    <a:pt x="1036320" y="129540"/>
                  </a:cubicBezTo>
                  <a:lnTo>
                    <a:pt x="1036320" y="259080"/>
                  </a:lnTo>
                  <a:cubicBezTo>
                    <a:pt x="971550" y="259080"/>
                    <a:pt x="842010" y="259080"/>
                    <a:pt x="777240" y="259080"/>
                  </a:cubicBezTo>
                  <a:lnTo>
                    <a:pt x="777240" y="388620"/>
                  </a:lnTo>
                  <a:lnTo>
                    <a:pt x="647700" y="388620"/>
                  </a:lnTo>
                  <a:lnTo>
                    <a:pt x="647700" y="518160"/>
                  </a:lnTo>
                  <a:lnTo>
                    <a:pt x="518160" y="518160"/>
                  </a:lnTo>
                  <a:lnTo>
                    <a:pt x="518160" y="647700"/>
                  </a:lnTo>
                  <a:lnTo>
                    <a:pt x="388620" y="647700"/>
                  </a:lnTo>
                  <a:lnTo>
                    <a:pt x="388620" y="777240"/>
                  </a:lnTo>
                  <a:lnTo>
                    <a:pt x="259080" y="777240"/>
                  </a:lnTo>
                  <a:cubicBezTo>
                    <a:pt x="259080" y="842010"/>
                    <a:pt x="259080" y="971550"/>
                    <a:pt x="259080" y="1036320"/>
                  </a:cubicBezTo>
                  <a:lnTo>
                    <a:pt x="129540" y="1036320"/>
                  </a:lnTo>
                  <a:cubicBezTo>
                    <a:pt x="129540" y="1101090"/>
                    <a:pt x="129540" y="1230630"/>
                    <a:pt x="129540" y="1295400"/>
                  </a:cubicBezTo>
                  <a:lnTo>
                    <a:pt x="0" y="1295400"/>
                  </a:lnTo>
                  <a:cubicBezTo>
                    <a:pt x="0" y="2547620"/>
                    <a:pt x="0" y="3802380"/>
                    <a:pt x="0" y="5054600"/>
                  </a:cubicBezTo>
                  <a:lnTo>
                    <a:pt x="129540" y="5054600"/>
                  </a:lnTo>
                  <a:cubicBezTo>
                    <a:pt x="129540" y="5119370"/>
                    <a:pt x="129540" y="5248910"/>
                    <a:pt x="129540" y="5313680"/>
                  </a:cubicBezTo>
                  <a:lnTo>
                    <a:pt x="259080" y="5313680"/>
                  </a:lnTo>
                  <a:cubicBezTo>
                    <a:pt x="259080" y="5378450"/>
                    <a:pt x="259080" y="5507990"/>
                    <a:pt x="259080" y="5572760"/>
                  </a:cubicBezTo>
                  <a:lnTo>
                    <a:pt x="388620" y="5572760"/>
                  </a:lnTo>
                  <a:lnTo>
                    <a:pt x="388620" y="5702300"/>
                  </a:lnTo>
                  <a:lnTo>
                    <a:pt x="518160" y="5702300"/>
                  </a:lnTo>
                  <a:lnTo>
                    <a:pt x="518160" y="5831840"/>
                  </a:lnTo>
                  <a:lnTo>
                    <a:pt x="647700" y="5831840"/>
                  </a:lnTo>
                  <a:lnTo>
                    <a:pt x="647700" y="5961380"/>
                  </a:lnTo>
                  <a:lnTo>
                    <a:pt x="777240" y="5961380"/>
                  </a:lnTo>
                  <a:lnTo>
                    <a:pt x="777240" y="6090920"/>
                  </a:lnTo>
                  <a:cubicBezTo>
                    <a:pt x="842010" y="6090920"/>
                    <a:pt x="971550" y="6090920"/>
                    <a:pt x="1036320" y="6090920"/>
                  </a:cubicBezTo>
                  <a:lnTo>
                    <a:pt x="1036320" y="6220460"/>
                  </a:lnTo>
                  <a:cubicBezTo>
                    <a:pt x="1101090" y="6220460"/>
                    <a:pt x="1230630" y="6220460"/>
                    <a:pt x="1295400" y="6220460"/>
                  </a:cubicBezTo>
                  <a:lnTo>
                    <a:pt x="1295400" y="6350000"/>
                  </a:lnTo>
                  <a:cubicBezTo>
                    <a:pt x="1854200" y="6350000"/>
                    <a:pt x="2421890" y="6350000"/>
                    <a:pt x="2980690" y="6350000"/>
                  </a:cubicBezTo>
                  <a:lnTo>
                    <a:pt x="2980690" y="6220460"/>
                  </a:lnTo>
                  <a:cubicBezTo>
                    <a:pt x="3045460" y="6220460"/>
                    <a:pt x="3175000" y="6220460"/>
                    <a:pt x="3239770" y="6220460"/>
                  </a:cubicBezTo>
                  <a:lnTo>
                    <a:pt x="3239770" y="6090920"/>
                  </a:lnTo>
                  <a:cubicBezTo>
                    <a:pt x="3304540" y="6090920"/>
                    <a:pt x="3434080" y="6090920"/>
                    <a:pt x="3498850" y="6090920"/>
                  </a:cubicBezTo>
                  <a:lnTo>
                    <a:pt x="3498850" y="5961380"/>
                  </a:lnTo>
                  <a:lnTo>
                    <a:pt x="3628390" y="5961380"/>
                  </a:lnTo>
                  <a:lnTo>
                    <a:pt x="3628390" y="5831840"/>
                  </a:lnTo>
                  <a:lnTo>
                    <a:pt x="3757930" y="5831840"/>
                  </a:lnTo>
                  <a:lnTo>
                    <a:pt x="3757930" y="5702300"/>
                  </a:lnTo>
                  <a:lnTo>
                    <a:pt x="3887470" y="5702300"/>
                  </a:lnTo>
                  <a:lnTo>
                    <a:pt x="3887470" y="5572760"/>
                  </a:lnTo>
                  <a:lnTo>
                    <a:pt x="4017010" y="5572760"/>
                  </a:lnTo>
                  <a:cubicBezTo>
                    <a:pt x="4017010" y="5507990"/>
                    <a:pt x="4017010" y="5378450"/>
                    <a:pt x="4017010" y="5313680"/>
                  </a:cubicBezTo>
                  <a:lnTo>
                    <a:pt x="4146550" y="5313680"/>
                  </a:lnTo>
                  <a:cubicBezTo>
                    <a:pt x="4146550" y="5248910"/>
                    <a:pt x="4146550" y="5119370"/>
                    <a:pt x="4146550" y="5054600"/>
                  </a:cubicBezTo>
                  <a:lnTo>
                    <a:pt x="4276090" y="5054600"/>
                  </a:lnTo>
                  <a:cubicBezTo>
                    <a:pt x="4276090" y="3803650"/>
                    <a:pt x="4276090" y="2547620"/>
                    <a:pt x="4276090" y="1296670"/>
                  </a:cubicBezTo>
                  <a:lnTo>
                    <a:pt x="4146550" y="1296670"/>
                  </a:lnTo>
                  <a:close/>
                </a:path>
              </a:pathLst>
            </a:custGeom>
            <a:blipFill>
              <a:blip r:embed="rId12"/>
              <a:stretch>
                <a:fillRect l="-5687" t="0" r="-5687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870089" y="962459"/>
            <a:ext cx="7580730" cy="6437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988"/>
              </a:lnSpc>
            </a:pPr>
            <a:r>
              <a:rPr lang="en-US" sz="18377">
                <a:solidFill>
                  <a:srgbClr val="330084"/>
                </a:solidFill>
                <a:latin typeface="Cristik"/>
                <a:ea typeface="Cristik"/>
                <a:cs typeface="Cristik"/>
                <a:sym typeface="Cristik"/>
              </a:rPr>
              <a:t>HI! I AM ELIJAH.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93017" y="6995717"/>
            <a:ext cx="4538218" cy="808628"/>
          </a:xfrm>
          <a:custGeom>
            <a:avLst/>
            <a:gdLst/>
            <a:ahLst/>
            <a:cxnLst/>
            <a:rect r="r" b="b" t="t" l="l"/>
            <a:pathLst>
              <a:path h="808628" w="4538218">
                <a:moveTo>
                  <a:pt x="0" y="0"/>
                </a:moveTo>
                <a:lnTo>
                  <a:pt x="4538217" y="0"/>
                </a:lnTo>
                <a:lnTo>
                  <a:pt x="4538217" y="808628"/>
                </a:lnTo>
                <a:lnTo>
                  <a:pt x="0" y="80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107633" y="2508438"/>
            <a:ext cx="2870584" cy="1002095"/>
          </a:xfrm>
          <a:custGeom>
            <a:avLst/>
            <a:gdLst/>
            <a:ahLst/>
            <a:cxnLst/>
            <a:rect r="r" b="b" t="t" l="l"/>
            <a:pathLst>
              <a:path h="1002095" w="2870584">
                <a:moveTo>
                  <a:pt x="0" y="0"/>
                </a:moveTo>
                <a:lnTo>
                  <a:pt x="2870584" y="0"/>
                </a:lnTo>
                <a:lnTo>
                  <a:pt x="2870584" y="1002094"/>
                </a:lnTo>
                <a:lnTo>
                  <a:pt x="0" y="10020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544340" y="1028700"/>
            <a:ext cx="1435292" cy="501047"/>
          </a:xfrm>
          <a:custGeom>
            <a:avLst/>
            <a:gdLst/>
            <a:ahLst/>
            <a:cxnLst/>
            <a:rect r="r" b="b" t="t" l="l"/>
            <a:pathLst>
              <a:path h="501047" w="1435292">
                <a:moveTo>
                  <a:pt x="0" y="0"/>
                </a:moveTo>
                <a:lnTo>
                  <a:pt x="1435291" y="0"/>
                </a:lnTo>
                <a:lnTo>
                  <a:pt x="1435291" y="501047"/>
                </a:lnTo>
                <a:lnTo>
                  <a:pt x="0" y="50104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4309" y="746515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260635" y="6826154"/>
            <a:ext cx="3860026" cy="835169"/>
          </a:xfrm>
          <a:custGeom>
            <a:avLst/>
            <a:gdLst/>
            <a:ahLst/>
            <a:cxnLst/>
            <a:rect r="r" b="b" t="t" l="l"/>
            <a:pathLst>
              <a:path h="835169" w="3860026">
                <a:moveTo>
                  <a:pt x="0" y="0"/>
                </a:moveTo>
                <a:lnTo>
                  <a:pt x="3860026" y="0"/>
                </a:lnTo>
                <a:lnTo>
                  <a:pt x="3860026" y="835169"/>
                </a:lnTo>
                <a:lnTo>
                  <a:pt x="0" y="8351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AMANAH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27928" y="7044179"/>
            <a:ext cx="3676098" cy="35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87"/>
              </a:lnSpc>
            </a:pPr>
            <a:r>
              <a:rPr lang="en-US" sz="26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BERTANGGUNGJAWAB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PEMANAH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SABAR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631479" y="3132934"/>
            <a:ext cx="9204168" cy="1842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</a:p>
          <a:p>
            <a:pPr algn="ctr" marL="0" indent="0" lvl="0">
              <a:lnSpc>
                <a:spcPts val="4436"/>
              </a:lnSpc>
            </a:pPr>
            <a:r>
              <a:rPr lang="en-US" sz="5099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5) YANG MANAKAH BUKAN NILAI-NILAI ETIKA DALAM ISLAM?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260635" y="6826154"/>
            <a:ext cx="3860026" cy="835169"/>
          </a:xfrm>
          <a:custGeom>
            <a:avLst/>
            <a:gdLst/>
            <a:ahLst/>
            <a:cxnLst/>
            <a:rect r="r" b="b" t="t" l="l"/>
            <a:pathLst>
              <a:path h="835169" w="3860026">
                <a:moveTo>
                  <a:pt x="0" y="0"/>
                </a:moveTo>
                <a:lnTo>
                  <a:pt x="3860026" y="0"/>
                </a:lnTo>
                <a:lnTo>
                  <a:pt x="3860026" y="835169"/>
                </a:lnTo>
                <a:lnTo>
                  <a:pt x="0" y="8351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AMANAH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27928" y="7044179"/>
            <a:ext cx="3676098" cy="35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87"/>
              </a:lnSpc>
            </a:pPr>
            <a:r>
              <a:rPr lang="en-US" sz="26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BERTANGGUNGJAWAB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PEMURAH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SABAR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631479" y="3132934"/>
            <a:ext cx="9204168" cy="1842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</a:p>
          <a:p>
            <a:pPr algn="ctr" marL="0" indent="0" lvl="0">
              <a:lnSpc>
                <a:spcPts val="4436"/>
              </a:lnSpc>
            </a:pPr>
            <a:r>
              <a:rPr lang="en-US" sz="5099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5) YANG MANAKAH BUKAN NILAI-NILAI ETIKA DALAM ISLAM?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22594"/>
            <a:ext cx="9204168" cy="205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3"/>
              </a:lnSpc>
            </a:pPr>
            <a:r>
              <a:rPr lang="en-US" sz="57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6) YANG MANAKAH BUKAN MAKSUD NILAI AMANAH DARI SEGI BAHASA?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AMAN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DAMAI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SELAMAT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GEMBIRA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22594"/>
            <a:ext cx="9204168" cy="205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3"/>
              </a:lnSpc>
            </a:pPr>
            <a:r>
              <a:rPr lang="en-US" sz="57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6) YANG MANAKAH BUKAN MAKSUD NILAI AMANAH DARI SEGI BAHASA?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AMAN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DAMAI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SELAMAT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GEMBIRA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22594"/>
            <a:ext cx="9204168" cy="268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3"/>
              </a:lnSpc>
            </a:pPr>
            <a:r>
              <a:rPr lang="en-US" sz="57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7) DI DALAM ISLAM, AMANAH PERLULAH DILAKSANAKAN DI DALAM BEBERAPA ASPEK?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2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3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22594"/>
            <a:ext cx="9204168" cy="268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3"/>
              </a:lnSpc>
            </a:pPr>
            <a:r>
              <a:rPr lang="en-US" sz="57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7) DI DALAM ISLAM, AMANAH PERLULAH DILAKSANAKAN DI DALAM BEBERAPA ASPEK?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2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3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4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922761" y="1794784"/>
            <a:ext cx="10442477" cy="271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9"/>
              </a:lnSpc>
            </a:pPr>
          </a:p>
          <a:p>
            <a:pPr algn="ctr" marL="0" indent="0" lvl="0">
              <a:lnSpc>
                <a:spcPts val="4089"/>
              </a:lnSpc>
            </a:pPr>
            <a:r>
              <a:rPr lang="en-US" sz="4700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8) KONSEP ZHONGYONG MENGGARISKAN TENTANG KESEDERHANAAN DAN KESEIMBANGAN DI DALAM PRAKTIS NORMA ASASI MANUSIA.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175751" y="1450664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BETUL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SALAH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922761" y="1794784"/>
            <a:ext cx="10442477" cy="271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9"/>
              </a:lnSpc>
            </a:pPr>
          </a:p>
          <a:p>
            <a:pPr algn="ctr" marL="0" indent="0" lvl="0">
              <a:lnSpc>
                <a:spcPts val="4089"/>
              </a:lnSpc>
            </a:pPr>
            <a:r>
              <a:rPr lang="en-US" sz="4700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8) KONSEP ZHONGYONG MENGGARISKAN TENTANG KESEDERHANAAN DAN KESEIMBANGAN DI DALAM PRAKTIS NORMA ASASI MANUSIA.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175751" y="1450664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BETUL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SALAH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1980586"/>
            <a:ext cx="9204168" cy="5382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48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9) [ MENERIMA UNSUR KEBUDAYAAN DARIPADA SATU KELOMPOK MASYARAKAT KEPADA SATU KELOMPOK] </a:t>
            </a:r>
          </a:p>
          <a:p>
            <a:pPr algn="ctr">
              <a:lnSpc>
                <a:spcPts val="4180"/>
              </a:lnSpc>
            </a:pPr>
            <a:r>
              <a:rPr lang="en-US" sz="48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KENYATAAN-KENYATAAN DI ATAS MERUJUK KEPADA TAHAP-TAHAP HUBUNGAN ETNIK DI MALAYSIA IAITU...</a:t>
            </a:r>
          </a:p>
          <a:p>
            <a:pPr algn="ctr">
              <a:lnSpc>
                <a:spcPts val="4180"/>
              </a:lnSpc>
            </a:pPr>
          </a:p>
          <a:p>
            <a:pPr algn="just" marL="0" indent="0" lvl="0">
              <a:lnSpc>
                <a:spcPts val="4180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365633" y="893991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AKOMODASI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78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AKULTURASI</a:t>
            </a:r>
          </a:p>
          <a:p>
            <a:pPr algn="ctr" marL="0" indent="0" lvl="0">
              <a:lnSpc>
                <a:spcPts val="2722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ASIMILASI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78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AMALGAMASI</a:t>
            </a:r>
          </a:p>
          <a:p>
            <a:pPr algn="ctr" marL="0" indent="0" lvl="0">
              <a:lnSpc>
                <a:spcPts val="2722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AKOMODASI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33563" y="7021639"/>
            <a:ext cx="3676098" cy="78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AKULTURASI</a:t>
            </a:r>
          </a:p>
          <a:p>
            <a:pPr algn="ctr" marL="0" indent="0" lvl="0">
              <a:lnSpc>
                <a:spcPts val="2722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ASIMILASI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327928" y="8101586"/>
            <a:ext cx="3676098" cy="78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AMALGAMASI</a:t>
            </a:r>
          </a:p>
          <a:p>
            <a:pPr algn="ctr" marL="0" indent="0" lvl="0">
              <a:lnSpc>
                <a:spcPts val="2722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365633" y="893991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466247" y="1980586"/>
            <a:ext cx="9204168" cy="5382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48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9) [ MENERIMA UNSUR KEBUDAYAAN DARIPADA SATU KELOMPOK MASYARAKAT KEPADA SATU KELOMPOK] </a:t>
            </a:r>
          </a:p>
          <a:p>
            <a:pPr algn="ctr">
              <a:lnSpc>
                <a:spcPts val="4180"/>
              </a:lnSpc>
            </a:pPr>
            <a:r>
              <a:rPr lang="en-US" sz="48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KENYATAAN-KENYATAAN DI ATAS MERUJUK KEPADA TAHAP-TAHAP HUBUNGAN ETNIK DI MALAYSIA IAITU...</a:t>
            </a:r>
          </a:p>
          <a:p>
            <a:pPr algn="ctr">
              <a:lnSpc>
                <a:spcPts val="4180"/>
              </a:lnSpc>
            </a:pPr>
          </a:p>
          <a:p>
            <a:pPr algn="just" marL="0" indent="0" lvl="0">
              <a:lnSpc>
                <a:spcPts val="41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446891" y="5746945"/>
            <a:ext cx="4538218" cy="808628"/>
          </a:xfrm>
          <a:custGeom>
            <a:avLst/>
            <a:gdLst/>
            <a:ahLst/>
            <a:cxnLst/>
            <a:rect r="r" b="b" t="t" l="l"/>
            <a:pathLst>
              <a:path h="808628" w="4538218">
                <a:moveTo>
                  <a:pt x="0" y="0"/>
                </a:moveTo>
                <a:lnTo>
                  <a:pt x="4538218" y="0"/>
                </a:lnTo>
                <a:lnTo>
                  <a:pt x="4538218" y="808627"/>
                </a:lnTo>
                <a:lnTo>
                  <a:pt x="0" y="808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438809" y="4205277"/>
            <a:ext cx="5337649" cy="5656468"/>
          </a:xfrm>
          <a:custGeom>
            <a:avLst/>
            <a:gdLst/>
            <a:ahLst/>
            <a:cxnLst/>
            <a:rect r="r" b="b" t="t" l="l"/>
            <a:pathLst>
              <a:path h="5656468" w="5337649">
                <a:moveTo>
                  <a:pt x="5337649" y="0"/>
                </a:moveTo>
                <a:lnTo>
                  <a:pt x="0" y="0"/>
                </a:lnTo>
                <a:lnTo>
                  <a:pt x="0" y="5656468"/>
                </a:lnTo>
                <a:lnTo>
                  <a:pt x="5337649" y="5656468"/>
                </a:lnTo>
                <a:lnTo>
                  <a:pt x="533764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63741" y="7395009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8" y="0"/>
                </a:lnTo>
                <a:lnTo>
                  <a:pt x="4675068" y="2218532"/>
                </a:lnTo>
                <a:lnTo>
                  <a:pt x="0" y="2218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99256" y="5746945"/>
            <a:ext cx="2745694" cy="4114800"/>
          </a:xfrm>
          <a:custGeom>
            <a:avLst/>
            <a:gdLst/>
            <a:ahLst/>
            <a:cxnLst/>
            <a:rect r="r" b="b" t="t" l="l"/>
            <a:pathLst>
              <a:path h="4114800" w="2745694">
                <a:moveTo>
                  <a:pt x="0" y="0"/>
                </a:moveTo>
                <a:lnTo>
                  <a:pt x="2745694" y="0"/>
                </a:lnTo>
                <a:lnTo>
                  <a:pt x="27456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73009" y="1028700"/>
            <a:ext cx="5033852" cy="7475278"/>
            <a:chOff x="0" y="0"/>
            <a:chExt cx="427609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609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6090">
                  <a:moveTo>
                    <a:pt x="4146550" y="1295400"/>
                  </a:moveTo>
                  <a:cubicBezTo>
                    <a:pt x="4146550" y="1230630"/>
                    <a:pt x="4146550" y="1101090"/>
                    <a:pt x="4146550" y="1036320"/>
                  </a:cubicBezTo>
                  <a:lnTo>
                    <a:pt x="4017010" y="1036320"/>
                  </a:lnTo>
                  <a:cubicBezTo>
                    <a:pt x="4017010" y="971550"/>
                    <a:pt x="4017010" y="842010"/>
                    <a:pt x="4017010" y="777240"/>
                  </a:cubicBezTo>
                  <a:lnTo>
                    <a:pt x="3887470" y="777240"/>
                  </a:lnTo>
                  <a:lnTo>
                    <a:pt x="3887470" y="647700"/>
                  </a:lnTo>
                  <a:lnTo>
                    <a:pt x="3757930" y="647700"/>
                  </a:lnTo>
                  <a:lnTo>
                    <a:pt x="3757930" y="518160"/>
                  </a:lnTo>
                  <a:lnTo>
                    <a:pt x="3628390" y="518160"/>
                  </a:lnTo>
                  <a:lnTo>
                    <a:pt x="3628390" y="388620"/>
                  </a:lnTo>
                  <a:lnTo>
                    <a:pt x="3498850" y="388620"/>
                  </a:lnTo>
                  <a:lnTo>
                    <a:pt x="3498850" y="259080"/>
                  </a:lnTo>
                  <a:cubicBezTo>
                    <a:pt x="3434080" y="259080"/>
                    <a:pt x="3304540" y="259080"/>
                    <a:pt x="3239770" y="259080"/>
                  </a:cubicBezTo>
                  <a:lnTo>
                    <a:pt x="3239770" y="129540"/>
                  </a:lnTo>
                  <a:cubicBezTo>
                    <a:pt x="3175000" y="129540"/>
                    <a:pt x="3045460" y="129540"/>
                    <a:pt x="2980690" y="129540"/>
                  </a:cubicBezTo>
                  <a:lnTo>
                    <a:pt x="2980690" y="0"/>
                  </a:lnTo>
                  <a:cubicBezTo>
                    <a:pt x="2421890" y="0"/>
                    <a:pt x="1854200" y="0"/>
                    <a:pt x="1295400" y="0"/>
                  </a:cubicBezTo>
                  <a:lnTo>
                    <a:pt x="1295400" y="129540"/>
                  </a:lnTo>
                  <a:cubicBezTo>
                    <a:pt x="1230630" y="129540"/>
                    <a:pt x="1101090" y="129540"/>
                    <a:pt x="1036320" y="129540"/>
                  </a:cubicBezTo>
                  <a:lnTo>
                    <a:pt x="1036320" y="259080"/>
                  </a:lnTo>
                  <a:cubicBezTo>
                    <a:pt x="971550" y="259080"/>
                    <a:pt x="842010" y="259080"/>
                    <a:pt x="777240" y="259080"/>
                  </a:cubicBezTo>
                  <a:lnTo>
                    <a:pt x="777240" y="388620"/>
                  </a:lnTo>
                  <a:lnTo>
                    <a:pt x="647700" y="388620"/>
                  </a:lnTo>
                  <a:lnTo>
                    <a:pt x="647700" y="518160"/>
                  </a:lnTo>
                  <a:lnTo>
                    <a:pt x="518160" y="518160"/>
                  </a:lnTo>
                  <a:lnTo>
                    <a:pt x="518160" y="647700"/>
                  </a:lnTo>
                  <a:lnTo>
                    <a:pt x="388620" y="647700"/>
                  </a:lnTo>
                  <a:lnTo>
                    <a:pt x="388620" y="777240"/>
                  </a:lnTo>
                  <a:lnTo>
                    <a:pt x="259080" y="777240"/>
                  </a:lnTo>
                  <a:cubicBezTo>
                    <a:pt x="259080" y="842010"/>
                    <a:pt x="259080" y="971550"/>
                    <a:pt x="259080" y="1036320"/>
                  </a:cubicBezTo>
                  <a:lnTo>
                    <a:pt x="129540" y="1036320"/>
                  </a:lnTo>
                  <a:cubicBezTo>
                    <a:pt x="129540" y="1101090"/>
                    <a:pt x="129540" y="1230630"/>
                    <a:pt x="129540" y="1295400"/>
                  </a:cubicBezTo>
                  <a:lnTo>
                    <a:pt x="0" y="1295400"/>
                  </a:lnTo>
                  <a:cubicBezTo>
                    <a:pt x="0" y="2547620"/>
                    <a:pt x="0" y="3802380"/>
                    <a:pt x="0" y="5054600"/>
                  </a:cubicBezTo>
                  <a:lnTo>
                    <a:pt x="129540" y="5054600"/>
                  </a:lnTo>
                  <a:cubicBezTo>
                    <a:pt x="129540" y="5119370"/>
                    <a:pt x="129540" y="5248910"/>
                    <a:pt x="129540" y="5313680"/>
                  </a:cubicBezTo>
                  <a:lnTo>
                    <a:pt x="259080" y="5313680"/>
                  </a:lnTo>
                  <a:cubicBezTo>
                    <a:pt x="259080" y="5378450"/>
                    <a:pt x="259080" y="5507990"/>
                    <a:pt x="259080" y="5572760"/>
                  </a:cubicBezTo>
                  <a:lnTo>
                    <a:pt x="388620" y="5572760"/>
                  </a:lnTo>
                  <a:lnTo>
                    <a:pt x="388620" y="5702300"/>
                  </a:lnTo>
                  <a:lnTo>
                    <a:pt x="518160" y="5702300"/>
                  </a:lnTo>
                  <a:lnTo>
                    <a:pt x="518160" y="5831840"/>
                  </a:lnTo>
                  <a:lnTo>
                    <a:pt x="647700" y="5831840"/>
                  </a:lnTo>
                  <a:lnTo>
                    <a:pt x="647700" y="5961380"/>
                  </a:lnTo>
                  <a:lnTo>
                    <a:pt x="777240" y="5961380"/>
                  </a:lnTo>
                  <a:lnTo>
                    <a:pt x="777240" y="6090920"/>
                  </a:lnTo>
                  <a:cubicBezTo>
                    <a:pt x="842010" y="6090920"/>
                    <a:pt x="971550" y="6090920"/>
                    <a:pt x="1036320" y="6090920"/>
                  </a:cubicBezTo>
                  <a:lnTo>
                    <a:pt x="1036320" y="6220460"/>
                  </a:lnTo>
                  <a:cubicBezTo>
                    <a:pt x="1101090" y="6220460"/>
                    <a:pt x="1230630" y="6220460"/>
                    <a:pt x="1295400" y="6220460"/>
                  </a:cubicBezTo>
                  <a:lnTo>
                    <a:pt x="1295400" y="6350000"/>
                  </a:lnTo>
                  <a:cubicBezTo>
                    <a:pt x="1854200" y="6350000"/>
                    <a:pt x="2421890" y="6350000"/>
                    <a:pt x="2980690" y="6350000"/>
                  </a:cubicBezTo>
                  <a:lnTo>
                    <a:pt x="2980690" y="6220460"/>
                  </a:lnTo>
                  <a:cubicBezTo>
                    <a:pt x="3045460" y="6220460"/>
                    <a:pt x="3175000" y="6220460"/>
                    <a:pt x="3239770" y="6220460"/>
                  </a:cubicBezTo>
                  <a:lnTo>
                    <a:pt x="3239770" y="6090920"/>
                  </a:lnTo>
                  <a:cubicBezTo>
                    <a:pt x="3304540" y="6090920"/>
                    <a:pt x="3434080" y="6090920"/>
                    <a:pt x="3498850" y="6090920"/>
                  </a:cubicBezTo>
                  <a:lnTo>
                    <a:pt x="3498850" y="5961380"/>
                  </a:lnTo>
                  <a:lnTo>
                    <a:pt x="3628390" y="5961380"/>
                  </a:lnTo>
                  <a:lnTo>
                    <a:pt x="3628390" y="5831840"/>
                  </a:lnTo>
                  <a:lnTo>
                    <a:pt x="3757930" y="5831840"/>
                  </a:lnTo>
                  <a:lnTo>
                    <a:pt x="3757930" y="5702300"/>
                  </a:lnTo>
                  <a:lnTo>
                    <a:pt x="3887470" y="5702300"/>
                  </a:lnTo>
                  <a:lnTo>
                    <a:pt x="3887470" y="5572760"/>
                  </a:lnTo>
                  <a:lnTo>
                    <a:pt x="4017010" y="5572760"/>
                  </a:lnTo>
                  <a:cubicBezTo>
                    <a:pt x="4017010" y="5507990"/>
                    <a:pt x="4017010" y="5378450"/>
                    <a:pt x="4017010" y="5313680"/>
                  </a:cubicBezTo>
                  <a:lnTo>
                    <a:pt x="4146550" y="5313680"/>
                  </a:lnTo>
                  <a:cubicBezTo>
                    <a:pt x="4146550" y="5248910"/>
                    <a:pt x="4146550" y="5119370"/>
                    <a:pt x="4146550" y="5054600"/>
                  </a:cubicBezTo>
                  <a:lnTo>
                    <a:pt x="4276090" y="5054600"/>
                  </a:lnTo>
                  <a:cubicBezTo>
                    <a:pt x="4276090" y="3803650"/>
                    <a:pt x="4276090" y="2547620"/>
                    <a:pt x="4276090" y="1296670"/>
                  </a:cubicBezTo>
                  <a:lnTo>
                    <a:pt x="4146550" y="1296670"/>
                  </a:lnTo>
                  <a:close/>
                </a:path>
              </a:pathLst>
            </a:custGeom>
            <a:blipFill>
              <a:blip r:embed="rId12"/>
              <a:stretch>
                <a:fillRect l="-5397" t="0" r="-5397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6479260" y="957437"/>
            <a:ext cx="9455976" cy="6437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988"/>
              </a:lnSpc>
            </a:pPr>
            <a:r>
              <a:rPr lang="en-US" sz="18377">
                <a:solidFill>
                  <a:srgbClr val="330084"/>
                </a:solidFill>
                <a:latin typeface="Cristik"/>
                <a:ea typeface="Cristik"/>
                <a:cs typeface="Cristik"/>
                <a:sym typeface="Cristik"/>
              </a:rPr>
              <a:t>HI! I AM JOANNE.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542377" y="7033511"/>
            <a:ext cx="4538218" cy="808628"/>
          </a:xfrm>
          <a:custGeom>
            <a:avLst/>
            <a:gdLst/>
            <a:ahLst/>
            <a:cxnLst/>
            <a:rect r="r" b="b" t="t" l="l"/>
            <a:pathLst>
              <a:path h="808628" w="4538218">
                <a:moveTo>
                  <a:pt x="0" y="0"/>
                </a:moveTo>
                <a:lnTo>
                  <a:pt x="4538218" y="0"/>
                </a:lnTo>
                <a:lnTo>
                  <a:pt x="4538218" y="808628"/>
                </a:lnTo>
                <a:lnTo>
                  <a:pt x="0" y="80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107633" y="2508438"/>
            <a:ext cx="2870584" cy="1002095"/>
          </a:xfrm>
          <a:custGeom>
            <a:avLst/>
            <a:gdLst/>
            <a:ahLst/>
            <a:cxnLst/>
            <a:rect r="r" b="b" t="t" l="l"/>
            <a:pathLst>
              <a:path h="1002095" w="2870584">
                <a:moveTo>
                  <a:pt x="0" y="0"/>
                </a:moveTo>
                <a:lnTo>
                  <a:pt x="2870584" y="0"/>
                </a:lnTo>
                <a:lnTo>
                  <a:pt x="2870584" y="1002094"/>
                </a:lnTo>
                <a:lnTo>
                  <a:pt x="0" y="10020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544340" y="1028700"/>
            <a:ext cx="1435292" cy="501047"/>
          </a:xfrm>
          <a:custGeom>
            <a:avLst/>
            <a:gdLst/>
            <a:ahLst/>
            <a:cxnLst/>
            <a:rect r="r" b="b" t="t" l="l"/>
            <a:pathLst>
              <a:path h="501047" w="1435292">
                <a:moveTo>
                  <a:pt x="0" y="0"/>
                </a:moveTo>
                <a:lnTo>
                  <a:pt x="1435291" y="0"/>
                </a:lnTo>
                <a:lnTo>
                  <a:pt x="1435291" y="501047"/>
                </a:lnTo>
                <a:lnTo>
                  <a:pt x="0" y="50104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4309" y="746515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13069"/>
            <a:ext cx="9204168" cy="276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48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10) APA YANG MERUPAKAN KONSEP UTAMA DALAM ISLAM YANG DIANUT OLEH MASYARAKAT MELAYU?</a:t>
            </a:r>
          </a:p>
          <a:p>
            <a:pPr algn="just" marL="0" indent="0" lvl="0">
              <a:lnSpc>
                <a:spcPts val="4180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TRINITAS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IPOLITEISME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78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TAUHID</a:t>
            </a:r>
          </a:p>
          <a:p>
            <a:pPr algn="ctr" marL="0" indent="0" lvl="0">
              <a:lnSpc>
                <a:spcPts val="2722"/>
              </a:lnSpc>
            </a:pP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MONOTEISME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13069"/>
            <a:ext cx="9204168" cy="2239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80"/>
              </a:lnSpc>
            </a:pPr>
            <a:r>
              <a:rPr lang="en-US" sz="48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10) APA YANG MERUPAKAN KONSEP UTAMA DALAM ISLAM YANG DIANUT OLEH MASYARAKAT MELAYU?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TRINITAS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TAUHID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MONOTEISME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IPOLITEISME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22594"/>
            <a:ext cx="9204168" cy="331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3"/>
              </a:lnSpc>
            </a:pPr>
            <a:r>
              <a:rPr lang="en-US" sz="57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11) DASAR EKONOMI BARU (DEB) TELAH DILANCARKAN PADA TAHUN ______ DAN TAMAT PADA TAHUN ______.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1971, 1985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1970, 1985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1970, 1990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1971, 1990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4986" y="5280250"/>
            <a:ext cx="2488090" cy="3978050"/>
          </a:xfrm>
          <a:custGeom>
            <a:avLst/>
            <a:gdLst/>
            <a:ahLst/>
            <a:cxnLst/>
            <a:rect r="r" b="b" t="t" l="l"/>
            <a:pathLst>
              <a:path h="3978050" w="2488090">
                <a:moveTo>
                  <a:pt x="0" y="0"/>
                </a:moveTo>
                <a:lnTo>
                  <a:pt x="2488090" y="0"/>
                </a:lnTo>
                <a:lnTo>
                  <a:pt x="2488090" y="3978050"/>
                </a:lnTo>
                <a:lnTo>
                  <a:pt x="0" y="397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9183" y="1923436"/>
            <a:ext cx="2957634" cy="1032483"/>
          </a:xfrm>
          <a:custGeom>
            <a:avLst/>
            <a:gdLst/>
            <a:ahLst/>
            <a:cxnLst/>
            <a:rect r="r" b="b" t="t" l="l"/>
            <a:pathLst>
              <a:path h="1032483" w="2957634">
                <a:moveTo>
                  <a:pt x="0" y="0"/>
                </a:moveTo>
                <a:lnTo>
                  <a:pt x="2957634" y="0"/>
                </a:lnTo>
                <a:lnTo>
                  <a:pt x="2957634" y="1032483"/>
                </a:lnTo>
                <a:lnTo>
                  <a:pt x="0" y="1032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9739" y="1202549"/>
            <a:ext cx="1669263" cy="582725"/>
          </a:xfrm>
          <a:custGeom>
            <a:avLst/>
            <a:gdLst/>
            <a:ahLst/>
            <a:cxnLst/>
            <a:rect r="r" b="b" t="t" l="l"/>
            <a:pathLst>
              <a:path h="582725" w="1669263">
                <a:moveTo>
                  <a:pt x="0" y="0"/>
                </a:moveTo>
                <a:lnTo>
                  <a:pt x="1669263" y="0"/>
                </a:lnTo>
                <a:lnTo>
                  <a:pt x="1669263" y="582725"/>
                </a:lnTo>
                <a:lnTo>
                  <a:pt x="0" y="582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8145" y="1493912"/>
            <a:ext cx="1439941" cy="7764388"/>
          </a:xfrm>
          <a:custGeom>
            <a:avLst/>
            <a:gdLst/>
            <a:ahLst/>
            <a:cxnLst/>
            <a:rect r="r" b="b" t="t" l="l"/>
            <a:pathLst>
              <a:path h="7764388" w="1439941">
                <a:moveTo>
                  <a:pt x="0" y="0"/>
                </a:moveTo>
                <a:lnTo>
                  <a:pt x="1439941" y="0"/>
                </a:lnTo>
                <a:lnTo>
                  <a:pt x="1439941" y="7764388"/>
                </a:lnTo>
                <a:lnTo>
                  <a:pt x="0" y="7764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8849" y="5143500"/>
            <a:ext cx="2132215" cy="4114800"/>
          </a:xfrm>
          <a:custGeom>
            <a:avLst/>
            <a:gdLst/>
            <a:ahLst/>
            <a:cxnLst/>
            <a:rect r="r" b="b" t="t" l="l"/>
            <a:pathLst>
              <a:path h="4114800" w="2132215">
                <a:moveTo>
                  <a:pt x="0" y="0"/>
                </a:moveTo>
                <a:lnTo>
                  <a:pt x="2132215" y="0"/>
                </a:lnTo>
                <a:lnTo>
                  <a:pt x="21322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9488" y="3601489"/>
            <a:ext cx="1686758" cy="5656811"/>
          </a:xfrm>
          <a:custGeom>
            <a:avLst/>
            <a:gdLst/>
            <a:ahLst/>
            <a:cxnLst/>
            <a:rect r="r" b="b" t="t" l="l"/>
            <a:pathLst>
              <a:path h="5656811" w="1686758">
                <a:moveTo>
                  <a:pt x="0" y="0"/>
                </a:moveTo>
                <a:lnTo>
                  <a:pt x="1686759" y="0"/>
                </a:lnTo>
                <a:lnTo>
                  <a:pt x="1686759" y="5656811"/>
                </a:lnTo>
                <a:lnTo>
                  <a:pt x="0" y="5656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98084" y="927003"/>
            <a:ext cx="1578650" cy="551092"/>
          </a:xfrm>
          <a:custGeom>
            <a:avLst/>
            <a:gdLst/>
            <a:ahLst/>
            <a:cxnLst/>
            <a:rect r="r" b="b" t="t" l="l"/>
            <a:pathLst>
              <a:path h="551092" w="1578650">
                <a:moveTo>
                  <a:pt x="0" y="0"/>
                </a:moveTo>
                <a:lnTo>
                  <a:pt x="1578650" y="0"/>
                </a:lnTo>
                <a:lnTo>
                  <a:pt x="1578650" y="551092"/>
                </a:lnTo>
                <a:lnTo>
                  <a:pt x="0" y="55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4013853"/>
            <a:ext cx="2199237" cy="767734"/>
          </a:xfrm>
          <a:custGeom>
            <a:avLst/>
            <a:gdLst/>
            <a:ahLst/>
            <a:cxnLst/>
            <a:rect r="r" b="b" t="t" l="l"/>
            <a:pathLst>
              <a:path h="767734" w="2199237">
                <a:moveTo>
                  <a:pt x="0" y="0"/>
                </a:moveTo>
                <a:lnTo>
                  <a:pt x="2199237" y="0"/>
                </a:lnTo>
                <a:lnTo>
                  <a:pt x="2199237" y="767734"/>
                </a:lnTo>
                <a:lnTo>
                  <a:pt x="0" y="76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66247" y="3022594"/>
            <a:ext cx="9204168" cy="331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3"/>
              </a:lnSpc>
            </a:pPr>
            <a:r>
              <a:rPr lang="en-US" sz="570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11) DASAR EKONOMI BARU (DEB) TELAH DILANCARKAN PADA TAHUN ______ DAN TAMAT PADA TAHUN ______.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46671" y="689675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25038" y="6874211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0076" y="1752978"/>
            <a:ext cx="7556734" cy="7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7"/>
              </a:lnSpc>
            </a:pPr>
            <a:r>
              <a:rPr lang="en-US" sz="4974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SOALAN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902" y="704417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1971, 1985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63" y="7021639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 1970, 1985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0414" y="3838449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9" y="0"/>
                </a:lnTo>
                <a:lnTo>
                  <a:pt x="3138769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540684" y="2160042"/>
            <a:ext cx="3138769" cy="559272"/>
          </a:xfrm>
          <a:custGeom>
            <a:avLst/>
            <a:gdLst/>
            <a:ahLst/>
            <a:cxnLst/>
            <a:rect r="r" b="b" t="t" l="l"/>
            <a:pathLst>
              <a:path h="559272" w="3138769">
                <a:moveTo>
                  <a:pt x="0" y="0"/>
                </a:moveTo>
                <a:lnTo>
                  <a:pt x="3138768" y="0"/>
                </a:lnTo>
                <a:lnTo>
                  <a:pt x="3138768" y="559271"/>
                </a:lnTo>
                <a:lnTo>
                  <a:pt x="0" y="5592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46671" y="791016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576515" y="805759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1970, 1990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525038" y="7898898"/>
            <a:ext cx="3207447" cy="693975"/>
          </a:xfrm>
          <a:custGeom>
            <a:avLst/>
            <a:gdLst/>
            <a:ahLst/>
            <a:cxnLst/>
            <a:rect r="r" b="b" t="t" l="l"/>
            <a:pathLst>
              <a:path h="693975" w="3207447">
                <a:moveTo>
                  <a:pt x="0" y="0"/>
                </a:moveTo>
                <a:lnTo>
                  <a:pt x="3207447" y="0"/>
                </a:lnTo>
                <a:lnTo>
                  <a:pt x="3207447" y="693975"/>
                </a:lnTo>
                <a:lnTo>
                  <a:pt x="0" y="69397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27928" y="8101586"/>
            <a:ext cx="3676098" cy="43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2"/>
              </a:lnSpc>
            </a:pPr>
            <a:r>
              <a:rPr lang="en-US" sz="3129">
                <a:solidFill>
                  <a:srgbClr val="020049"/>
                </a:solidFill>
                <a:latin typeface="Retropix"/>
                <a:ea typeface="Retropix"/>
                <a:cs typeface="Retropix"/>
                <a:sym typeface="Retropix"/>
              </a:rPr>
              <a:t>1971, 1990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00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679518"/>
            <a:ext cx="29522008" cy="2227570"/>
            <a:chOff x="0" y="0"/>
            <a:chExt cx="39362677" cy="2970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81338" cy="2970093"/>
            </a:xfrm>
            <a:custGeom>
              <a:avLst/>
              <a:gdLst/>
              <a:ahLst/>
              <a:cxnLst/>
              <a:rect r="r" b="b" t="t" l="l"/>
              <a:pathLst>
                <a:path h="2970093" w="19681338">
                  <a:moveTo>
                    <a:pt x="0" y="0"/>
                  </a:moveTo>
                  <a:lnTo>
                    <a:pt x="19681338" y="0"/>
                  </a:lnTo>
                  <a:lnTo>
                    <a:pt x="19681338" y="2970093"/>
                  </a:lnTo>
                  <a:lnTo>
                    <a:pt x="0" y="2970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9681338" y="0"/>
              <a:ext cx="19681338" cy="2970093"/>
            </a:xfrm>
            <a:custGeom>
              <a:avLst/>
              <a:gdLst/>
              <a:ahLst/>
              <a:cxnLst/>
              <a:rect r="r" b="b" t="t" l="l"/>
              <a:pathLst>
                <a:path h="2970093" w="19681338">
                  <a:moveTo>
                    <a:pt x="0" y="0"/>
                  </a:moveTo>
                  <a:lnTo>
                    <a:pt x="19681339" y="0"/>
                  </a:lnTo>
                  <a:lnTo>
                    <a:pt x="19681339" y="2970093"/>
                  </a:lnTo>
                  <a:lnTo>
                    <a:pt x="0" y="2970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8907087"/>
            <a:ext cx="18288000" cy="1379913"/>
            <a:chOff x="0" y="0"/>
            <a:chExt cx="24384000" cy="18398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0" y="1028700"/>
            <a:ext cx="2577561" cy="6815666"/>
          </a:xfrm>
          <a:custGeom>
            <a:avLst/>
            <a:gdLst/>
            <a:ahLst/>
            <a:cxnLst/>
            <a:rect r="r" b="b" t="t" l="l"/>
            <a:pathLst>
              <a:path h="6815666" w="2577561">
                <a:moveTo>
                  <a:pt x="0" y="0"/>
                </a:moveTo>
                <a:lnTo>
                  <a:pt x="2577561" y="0"/>
                </a:lnTo>
                <a:lnTo>
                  <a:pt x="2577561" y="6815666"/>
                </a:lnTo>
                <a:lnTo>
                  <a:pt x="0" y="6815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46214" y="7125981"/>
            <a:ext cx="4014790" cy="1781107"/>
          </a:xfrm>
          <a:custGeom>
            <a:avLst/>
            <a:gdLst/>
            <a:ahLst/>
            <a:cxnLst/>
            <a:rect r="r" b="b" t="t" l="l"/>
            <a:pathLst>
              <a:path h="1781107" w="4014790">
                <a:moveTo>
                  <a:pt x="0" y="0"/>
                </a:moveTo>
                <a:lnTo>
                  <a:pt x="4014790" y="0"/>
                </a:lnTo>
                <a:lnTo>
                  <a:pt x="4014790" y="1781106"/>
                </a:lnTo>
                <a:lnTo>
                  <a:pt x="0" y="17811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89769" y="5883469"/>
            <a:ext cx="1682231" cy="3023619"/>
          </a:xfrm>
          <a:custGeom>
            <a:avLst/>
            <a:gdLst/>
            <a:ahLst/>
            <a:cxnLst/>
            <a:rect r="r" b="b" t="t" l="l"/>
            <a:pathLst>
              <a:path h="3023619" w="1682231">
                <a:moveTo>
                  <a:pt x="0" y="0"/>
                </a:moveTo>
                <a:lnTo>
                  <a:pt x="1682231" y="0"/>
                </a:lnTo>
                <a:lnTo>
                  <a:pt x="1682231" y="3023618"/>
                </a:lnTo>
                <a:lnTo>
                  <a:pt x="0" y="3023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75329" y="3813180"/>
            <a:ext cx="2861850" cy="5093908"/>
          </a:xfrm>
          <a:custGeom>
            <a:avLst/>
            <a:gdLst/>
            <a:ahLst/>
            <a:cxnLst/>
            <a:rect r="r" b="b" t="t" l="l"/>
            <a:pathLst>
              <a:path h="5093908" w="2861850">
                <a:moveTo>
                  <a:pt x="0" y="0"/>
                </a:moveTo>
                <a:lnTo>
                  <a:pt x="2861850" y="0"/>
                </a:lnTo>
                <a:lnTo>
                  <a:pt x="2861850" y="5093907"/>
                </a:lnTo>
                <a:lnTo>
                  <a:pt x="0" y="50939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142961" y="1346010"/>
            <a:ext cx="12002078" cy="361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50"/>
              </a:lnSpc>
            </a:pPr>
            <a:r>
              <a:rPr lang="en-US" sz="14426">
                <a:solidFill>
                  <a:srgbClr val="BDF3FF"/>
                </a:solidFill>
                <a:latin typeface="Retropix"/>
                <a:ea typeface="Retropix"/>
                <a:cs typeface="Retropix"/>
                <a:sym typeface="Retropix"/>
              </a:rPr>
              <a:t>THANK YOU FOR PLAYING!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004395" y="4814566"/>
            <a:ext cx="4279210" cy="925865"/>
          </a:xfrm>
          <a:custGeom>
            <a:avLst/>
            <a:gdLst/>
            <a:ahLst/>
            <a:cxnLst/>
            <a:rect r="r" b="b" t="t" l="l"/>
            <a:pathLst>
              <a:path h="925865" w="4279210">
                <a:moveTo>
                  <a:pt x="0" y="0"/>
                </a:moveTo>
                <a:lnTo>
                  <a:pt x="4279210" y="0"/>
                </a:lnTo>
                <a:lnTo>
                  <a:pt x="4279210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691770" y="5008051"/>
            <a:ext cx="4904460" cy="58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2"/>
              </a:lnSpc>
            </a:pPr>
            <a:r>
              <a:rPr lang="en-US" sz="4175">
                <a:solidFill>
                  <a:srgbClr val="330084"/>
                </a:solidFill>
                <a:latin typeface="Retropix"/>
                <a:ea typeface="Retropix"/>
                <a:cs typeface="Retropix"/>
                <a:sym typeface="Retropix"/>
              </a:rPr>
              <a:t>PLAY AGAIN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328018" y="1919539"/>
            <a:ext cx="2870584" cy="1002095"/>
          </a:xfrm>
          <a:custGeom>
            <a:avLst/>
            <a:gdLst/>
            <a:ahLst/>
            <a:cxnLst/>
            <a:rect r="r" b="b" t="t" l="l"/>
            <a:pathLst>
              <a:path h="1002095" w="2870584">
                <a:moveTo>
                  <a:pt x="0" y="0"/>
                </a:moveTo>
                <a:lnTo>
                  <a:pt x="2870584" y="0"/>
                </a:lnTo>
                <a:lnTo>
                  <a:pt x="2870584" y="1002094"/>
                </a:lnTo>
                <a:lnTo>
                  <a:pt x="0" y="10020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075329" y="716255"/>
            <a:ext cx="1790049" cy="624890"/>
          </a:xfrm>
          <a:custGeom>
            <a:avLst/>
            <a:gdLst/>
            <a:ahLst/>
            <a:cxnLst/>
            <a:rect r="r" b="b" t="t" l="l"/>
            <a:pathLst>
              <a:path h="624890" w="1790049">
                <a:moveTo>
                  <a:pt x="0" y="0"/>
                </a:moveTo>
                <a:lnTo>
                  <a:pt x="1790049" y="0"/>
                </a:lnTo>
                <a:lnTo>
                  <a:pt x="1790049" y="624890"/>
                </a:lnTo>
                <a:lnTo>
                  <a:pt x="0" y="6248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994744" y="4647981"/>
            <a:ext cx="1790049" cy="624890"/>
          </a:xfrm>
          <a:custGeom>
            <a:avLst/>
            <a:gdLst/>
            <a:ahLst/>
            <a:cxnLst/>
            <a:rect r="r" b="b" t="t" l="l"/>
            <a:pathLst>
              <a:path h="624890" w="1790049">
                <a:moveTo>
                  <a:pt x="0" y="0"/>
                </a:moveTo>
                <a:lnTo>
                  <a:pt x="1790049" y="0"/>
                </a:lnTo>
                <a:lnTo>
                  <a:pt x="1790049" y="624890"/>
                </a:lnTo>
                <a:lnTo>
                  <a:pt x="0" y="6248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971543" y="400857"/>
            <a:ext cx="1518682" cy="1518682"/>
          </a:xfrm>
          <a:custGeom>
            <a:avLst/>
            <a:gdLst/>
            <a:ahLst/>
            <a:cxnLst/>
            <a:rect r="r" b="b" t="t" l="l"/>
            <a:pathLst>
              <a:path h="1518682" w="1518682">
                <a:moveTo>
                  <a:pt x="0" y="0"/>
                </a:moveTo>
                <a:lnTo>
                  <a:pt x="1518682" y="0"/>
                </a:lnTo>
                <a:lnTo>
                  <a:pt x="1518682" y="1518682"/>
                </a:lnTo>
                <a:lnTo>
                  <a:pt x="0" y="15186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716000" y="4647981"/>
            <a:ext cx="1518682" cy="1518682"/>
          </a:xfrm>
          <a:custGeom>
            <a:avLst/>
            <a:gdLst/>
            <a:ahLst/>
            <a:cxnLst/>
            <a:rect r="r" b="b" t="t" l="l"/>
            <a:pathLst>
              <a:path h="1518682" w="1518682">
                <a:moveTo>
                  <a:pt x="0" y="0"/>
                </a:moveTo>
                <a:lnTo>
                  <a:pt x="1518682" y="0"/>
                </a:lnTo>
                <a:lnTo>
                  <a:pt x="1518682" y="1518682"/>
                </a:lnTo>
                <a:lnTo>
                  <a:pt x="0" y="15186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446891" y="5746945"/>
            <a:ext cx="4538218" cy="808628"/>
          </a:xfrm>
          <a:custGeom>
            <a:avLst/>
            <a:gdLst/>
            <a:ahLst/>
            <a:cxnLst/>
            <a:rect r="r" b="b" t="t" l="l"/>
            <a:pathLst>
              <a:path h="808628" w="4538218">
                <a:moveTo>
                  <a:pt x="0" y="0"/>
                </a:moveTo>
                <a:lnTo>
                  <a:pt x="4538218" y="0"/>
                </a:lnTo>
                <a:lnTo>
                  <a:pt x="4538218" y="808627"/>
                </a:lnTo>
                <a:lnTo>
                  <a:pt x="0" y="808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438809" y="4205277"/>
            <a:ext cx="5337649" cy="5656468"/>
          </a:xfrm>
          <a:custGeom>
            <a:avLst/>
            <a:gdLst/>
            <a:ahLst/>
            <a:cxnLst/>
            <a:rect r="r" b="b" t="t" l="l"/>
            <a:pathLst>
              <a:path h="5656468" w="5337649">
                <a:moveTo>
                  <a:pt x="5337649" y="0"/>
                </a:moveTo>
                <a:lnTo>
                  <a:pt x="0" y="0"/>
                </a:lnTo>
                <a:lnTo>
                  <a:pt x="0" y="5656468"/>
                </a:lnTo>
                <a:lnTo>
                  <a:pt x="5337649" y="5656468"/>
                </a:lnTo>
                <a:lnTo>
                  <a:pt x="533764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63741" y="7395009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8" y="0"/>
                </a:lnTo>
                <a:lnTo>
                  <a:pt x="4675068" y="2218532"/>
                </a:lnTo>
                <a:lnTo>
                  <a:pt x="0" y="2218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99256" y="5746945"/>
            <a:ext cx="2745694" cy="4114800"/>
          </a:xfrm>
          <a:custGeom>
            <a:avLst/>
            <a:gdLst/>
            <a:ahLst/>
            <a:cxnLst/>
            <a:rect r="r" b="b" t="t" l="l"/>
            <a:pathLst>
              <a:path h="4114800" w="2745694">
                <a:moveTo>
                  <a:pt x="0" y="0"/>
                </a:moveTo>
                <a:lnTo>
                  <a:pt x="2745694" y="0"/>
                </a:lnTo>
                <a:lnTo>
                  <a:pt x="27456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279521"/>
            <a:ext cx="4865150" cy="7224754"/>
            <a:chOff x="0" y="0"/>
            <a:chExt cx="427609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609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6090">
                  <a:moveTo>
                    <a:pt x="4146550" y="1295400"/>
                  </a:moveTo>
                  <a:cubicBezTo>
                    <a:pt x="4146550" y="1230630"/>
                    <a:pt x="4146550" y="1101090"/>
                    <a:pt x="4146550" y="1036320"/>
                  </a:cubicBezTo>
                  <a:lnTo>
                    <a:pt x="4017010" y="1036320"/>
                  </a:lnTo>
                  <a:cubicBezTo>
                    <a:pt x="4017010" y="971550"/>
                    <a:pt x="4017010" y="842010"/>
                    <a:pt x="4017010" y="777240"/>
                  </a:cubicBezTo>
                  <a:lnTo>
                    <a:pt x="3887470" y="777240"/>
                  </a:lnTo>
                  <a:lnTo>
                    <a:pt x="3887470" y="647700"/>
                  </a:lnTo>
                  <a:lnTo>
                    <a:pt x="3757930" y="647700"/>
                  </a:lnTo>
                  <a:lnTo>
                    <a:pt x="3757930" y="518160"/>
                  </a:lnTo>
                  <a:lnTo>
                    <a:pt x="3628390" y="518160"/>
                  </a:lnTo>
                  <a:lnTo>
                    <a:pt x="3628390" y="388620"/>
                  </a:lnTo>
                  <a:lnTo>
                    <a:pt x="3498850" y="388620"/>
                  </a:lnTo>
                  <a:lnTo>
                    <a:pt x="3498850" y="259080"/>
                  </a:lnTo>
                  <a:cubicBezTo>
                    <a:pt x="3434080" y="259080"/>
                    <a:pt x="3304540" y="259080"/>
                    <a:pt x="3239770" y="259080"/>
                  </a:cubicBezTo>
                  <a:lnTo>
                    <a:pt x="3239770" y="129540"/>
                  </a:lnTo>
                  <a:cubicBezTo>
                    <a:pt x="3175000" y="129540"/>
                    <a:pt x="3045460" y="129540"/>
                    <a:pt x="2980690" y="129540"/>
                  </a:cubicBezTo>
                  <a:lnTo>
                    <a:pt x="2980690" y="0"/>
                  </a:lnTo>
                  <a:cubicBezTo>
                    <a:pt x="2421890" y="0"/>
                    <a:pt x="1854200" y="0"/>
                    <a:pt x="1295400" y="0"/>
                  </a:cubicBezTo>
                  <a:lnTo>
                    <a:pt x="1295400" y="129540"/>
                  </a:lnTo>
                  <a:cubicBezTo>
                    <a:pt x="1230630" y="129540"/>
                    <a:pt x="1101090" y="129540"/>
                    <a:pt x="1036320" y="129540"/>
                  </a:cubicBezTo>
                  <a:lnTo>
                    <a:pt x="1036320" y="259080"/>
                  </a:lnTo>
                  <a:cubicBezTo>
                    <a:pt x="971550" y="259080"/>
                    <a:pt x="842010" y="259080"/>
                    <a:pt x="777240" y="259080"/>
                  </a:cubicBezTo>
                  <a:lnTo>
                    <a:pt x="777240" y="388620"/>
                  </a:lnTo>
                  <a:lnTo>
                    <a:pt x="647700" y="388620"/>
                  </a:lnTo>
                  <a:lnTo>
                    <a:pt x="647700" y="518160"/>
                  </a:lnTo>
                  <a:lnTo>
                    <a:pt x="518160" y="518160"/>
                  </a:lnTo>
                  <a:lnTo>
                    <a:pt x="518160" y="647700"/>
                  </a:lnTo>
                  <a:lnTo>
                    <a:pt x="388620" y="647700"/>
                  </a:lnTo>
                  <a:lnTo>
                    <a:pt x="388620" y="777240"/>
                  </a:lnTo>
                  <a:lnTo>
                    <a:pt x="259080" y="777240"/>
                  </a:lnTo>
                  <a:cubicBezTo>
                    <a:pt x="259080" y="842010"/>
                    <a:pt x="259080" y="971550"/>
                    <a:pt x="259080" y="1036320"/>
                  </a:cubicBezTo>
                  <a:lnTo>
                    <a:pt x="129540" y="1036320"/>
                  </a:lnTo>
                  <a:cubicBezTo>
                    <a:pt x="129540" y="1101090"/>
                    <a:pt x="129540" y="1230630"/>
                    <a:pt x="129540" y="1295400"/>
                  </a:cubicBezTo>
                  <a:lnTo>
                    <a:pt x="0" y="1295400"/>
                  </a:lnTo>
                  <a:cubicBezTo>
                    <a:pt x="0" y="2547620"/>
                    <a:pt x="0" y="3802380"/>
                    <a:pt x="0" y="5054600"/>
                  </a:cubicBezTo>
                  <a:lnTo>
                    <a:pt x="129540" y="5054600"/>
                  </a:lnTo>
                  <a:cubicBezTo>
                    <a:pt x="129540" y="5119370"/>
                    <a:pt x="129540" y="5248910"/>
                    <a:pt x="129540" y="5313680"/>
                  </a:cubicBezTo>
                  <a:lnTo>
                    <a:pt x="259080" y="5313680"/>
                  </a:lnTo>
                  <a:cubicBezTo>
                    <a:pt x="259080" y="5378450"/>
                    <a:pt x="259080" y="5507990"/>
                    <a:pt x="259080" y="5572760"/>
                  </a:cubicBezTo>
                  <a:lnTo>
                    <a:pt x="388620" y="5572760"/>
                  </a:lnTo>
                  <a:lnTo>
                    <a:pt x="388620" y="5702300"/>
                  </a:lnTo>
                  <a:lnTo>
                    <a:pt x="518160" y="5702300"/>
                  </a:lnTo>
                  <a:lnTo>
                    <a:pt x="518160" y="5831840"/>
                  </a:lnTo>
                  <a:lnTo>
                    <a:pt x="647700" y="5831840"/>
                  </a:lnTo>
                  <a:lnTo>
                    <a:pt x="647700" y="5961380"/>
                  </a:lnTo>
                  <a:lnTo>
                    <a:pt x="777240" y="5961380"/>
                  </a:lnTo>
                  <a:lnTo>
                    <a:pt x="777240" y="6090920"/>
                  </a:lnTo>
                  <a:cubicBezTo>
                    <a:pt x="842010" y="6090920"/>
                    <a:pt x="971550" y="6090920"/>
                    <a:pt x="1036320" y="6090920"/>
                  </a:cubicBezTo>
                  <a:lnTo>
                    <a:pt x="1036320" y="6220460"/>
                  </a:lnTo>
                  <a:cubicBezTo>
                    <a:pt x="1101090" y="6220460"/>
                    <a:pt x="1230630" y="6220460"/>
                    <a:pt x="1295400" y="6220460"/>
                  </a:cubicBezTo>
                  <a:lnTo>
                    <a:pt x="1295400" y="6350000"/>
                  </a:lnTo>
                  <a:cubicBezTo>
                    <a:pt x="1854200" y="6350000"/>
                    <a:pt x="2421890" y="6350000"/>
                    <a:pt x="2980690" y="6350000"/>
                  </a:cubicBezTo>
                  <a:lnTo>
                    <a:pt x="2980690" y="6220460"/>
                  </a:lnTo>
                  <a:cubicBezTo>
                    <a:pt x="3045460" y="6220460"/>
                    <a:pt x="3175000" y="6220460"/>
                    <a:pt x="3239770" y="6220460"/>
                  </a:cubicBezTo>
                  <a:lnTo>
                    <a:pt x="3239770" y="6090920"/>
                  </a:lnTo>
                  <a:cubicBezTo>
                    <a:pt x="3304540" y="6090920"/>
                    <a:pt x="3434080" y="6090920"/>
                    <a:pt x="3498850" y="6090920"/>
                  </a:cubicBezTo>
                  <a:lnTo>
                    <a:pt x="3498850" y="5961380"/>
                  </a:lnTo>
                  <a:lnTo>
                    <a:pt x="3628390" y="5961380"/>
                  </a:lnTo>
                  <a:lnTo>
                    <a:pt x="3628390" y="5831840"/>
                  </a:lnTo>
                  <a:lnTo>
                    <a:pt x="3757930" y="5831840"/>
                  </a:lnTo>
                  <a:lnTo>
                    <a:pt x="3757930" y="5702300"/>
                  </a:lnTo>
                  <a:lnTo>
                    <a:pt x="3887470" y="5702300"/>
                  </a:lnTo>
                  <a:lnTo>
                    <a:pt x="3887470" y="5572760"/>
                  </a:lnTo>
                  <a:lnTo>
                    <a:pt x="4017010" y="5572760"/>
                  </a:lnTo>
                  <a:cubicBezTo>
                    <a:pt x="4017010" y="5507990"/>
                    <a:pt x="4017010" y="5378450"/>
                    <a:pt x="4017010" y="5313680"/>
                  </a:cubicBezTo>
                  <a:lnTo>
                    <a:pt x="4146550" y="5313680"/>
                  </a:lnTo>
                  <a:cubicBezTo>
                    <a:pt x="4146550" y="5248910"/>
                    <a:pt x="4146550" y="5119370"/>
                    <a:pt x="4146550" y="5054600"/>
                  </a:cubicBezTo>
                  <a:lnTo>
                    <a:pt x="4276090" y="5054600"/>
                  </a:lnTo>
                  <a:cubicBezTo>
                    <a:pt x="4276090" y="3803650"/>
                    <a:pt x="4276090" y="2547620"/>
                    <a:pt x="4276090" y="1296670"/>
                  </a:cubicBezTo>
                  <a:lnTo>
                    <a:pt x="4146550" y="1296670"/>
                  </a:lnTo>
                  <a:close/>
                </a:path>
              </a:pathLst>
            </a:custGeom>
            <a:blipFill>
              <a:blip r:embed="rId12"/>
              <a:stretch>
                <a:fillRect l="-17646" t="0" r="-17646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422889" y="7395009"/>
            <a:ext cx="4538218" cy="808628"/>
          </a:xfrm>
          <a:custGeom>
            <a:avLst/>
            <a:gdLst/>
            <a:ahLst/>
            <a:cxnLst/>
            <a:rect r="r" b="b" t="t" l="l"/>
            <a:pathLst>
              <a:path h="808628" w="4538218">
                <a:moveTo>
                  <a:pt x="0" y="0"/>
                </a:moveTo>
                <a:lnTo>
                  <a:pt x="4538217" y="0"/>
                </a:lnTo>
                <a:lnTo>
                  <a:pt x="4538217" y="808628"/>
                </a:lnTo>
                <a:lnTo>
                  <a:pt x="0" y="80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07633" y="2508438"/>
            <a:ext cx="2870584" cy="1002095"/>
          </a:xfrm>
          <a:custGeom>
            <a:avLst/>
            <a:gdLst/>
            <a:ahLst/>
            <a:cxnLst/>
            <a:rect r="r" b="b" t="t" l="l"/>
            <a:pathLst>
              <a:path h="1002095" w="2870584">
                <a:moveTo>
                  <a:pt x="0" y="0"/>
                </a:moveTo>
                <a:lnTo>
                  <a:pt x="2870584" y="0"/>
                </a:lnTo>
                <a:lnTo>
                  <a:pt x="2870584" y="1002094"/>
                </a:lnTo>
                <a:lnTo>
                  <a:pt x="0" y="10020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544340" y="1028700"/>
            <a:ext cx="1435292" cy="501047"/>
          </a:xfrm>
          <a:custGeom>
            <a:avLst/>
            <a:gdLst/>
            <a:ahLst/>
            <a:cxnLst/>
            <a:rect r="r" b="b" t="t" l="l"/>
            <a:pathLst>
              <a:path h="501047" w="1435292">
                <a:moveTo>
                  <a:pt x="0" y="0"/>
                </a:moveTo>
                <a:lnTo>
                  <a:pt x="1435291" y="0"/>
                </a:lnTo>
                <a:lnTo>
                  <a:pt x="1435291" y="501047"/>
                </a:lnTo>
                <a:lnTo>
                  <a:pt x="0" y="50104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4309" y="746515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88364" y="734753"/>
            <a:ext cx="9455976" cy="440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988"/>
              </a:lnSpc>
            </a:pPr>
            <a:r>
              <a:rPr lang="en-US" sz="18377">
                <a:solidFill>
                  <a:srgbClr val="330084"/>
                </a:solidFill>
                <a:latin typeface="Cristik"/>
                <a:ea typeface="Cristik"/>
                <a:cs typeface="Cristik"/>
                <a:sym typeface="Cristik"/>
              </a:rPr>
              <a:t>HI! I AM JIALIN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446891" y="5746945"/>
            <a:ext cx="4538218" cy="808628"/>
          </a:xfrm>
          <a:custGeom>
            <a:avLst/>
            <a:gdLst/>
            <a:ahLst/>
            <a:cxnLst/>
            <a:rect r="r" b="b" t="t" l="l"/>
            <a:pathLst>
              <a:path h="808628" w="4538218">
                <a:moveTo>
                  <a:pt x="0" y="0"/>
                </a:moveTo>
                <a:lnTo>
                  <a:pt x="4538218" y="0"/>
                </a:lnTo>
                <a:lnTo>
                  <a:pt x="4538218" y="808627"/>
                </a:lnTo>
                <a:lnTo>
                  <a:pt x="0" y="808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438809" y="4205277"/>
            <a:ext cx="5337649" cy="5656468"/>
          </a:xfrm>
          <a:custGeom>
            <a:avLst/>
            <a:gdLst/>
            <a:ahLst/>
            <a:cxnLst/>
            <a:rect r="r" b="b" t="t" l="l"/>
            <a:pathLst>
              <a:path h="5656468" w="5337649">
                <a:moveTo>
                  <a:pt x="5337649" y="0"/>
                </a:moveTo>
                <a:lnTo>
                  <a:pt x="0" y="0"/>
                </a:lnTo>
                <a:lnTo>
                  <a:pt x="0" y="5656468"/>
                </a:lnTo>
                <a:lnTo>
                  <a:pt x="5337649" y="5656468"/>
                </a:lnTo>
                <a:lnTo>
                  <a:pt x="533764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63741" y="7395009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8" y="0"/>
                </a:lnTo>
                <a:lnTo>
                  <a:pt x="4675068" y="2218532"/>
                </a:lnTo>
                <a:lnTo>
                  <a:pt x="0" y="2218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99256" y="5746945"/>
            <a:ext cx="2745694" cy="4114800"/>
          </a:xfrm>
          <a:custGeom>
            <a:avLst/>
            <a:gdLst/>
            <a:ahLst/>
            <a:cxnLst/>
            <a:rect r="r" b="b" t="t" l="l"/>
            <a:pathLst>
              <a:path h="4114800" w="2745694">
                <a:moveTo>
                  <a:pt x="0" y="0"/>
                </a:moveTo>
                <a:lnTo>
                  <a:pt x="2745694" y="0"/>
                </a:lnTo>
                <a:lnTo>
                  <a:pt x="27456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746515"/>
            <a:ext cx="5033852" cy="7475278"/>
            <a:chOff x="0" y="0"/>
            <a:chExt cx="427609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609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6090">
                  <a:moveTo>
                    <a:pt x="4146550" y="1295400"/>
                  </a:moveTo>
                  <a:cubicBezTo>
                    <a:pt x="4146550" y="1230630"/>
                    <a:pt x="4146550" y="1101090"/>
                    <a:pt x="4146550" y="1036320"/>
                  </a:cubicBezTo>
                  <a:lnTo>
                    <a:pt x="4017010" y="1036320"/>
                  </a:lnTo>
                  <a:cubicBezTo>
                    <a:pt x="4017010" y="971550"/>
                    <a:pt x="4017010" y="842010"/>
                    <a:pt x="4017010" y="777240"/>
                  </a:cubicBezTo>
                  <a:lnTo>
                    <a:pt x="3887470" y="777240"/>
                  </a:lnTo>
                  <a:lnTo>
                    <a:pt x="3887470" y="647700"/>
                  </a:lnTo>
                  <a:lnTo>
                    <a:pt x="3757930" y="647700"/>
                  </a:lnTo>
                  <a:lnTo>
                    <a:pt x="3757930" y="518160"/>
                  </a:lnTo>
                  <a:lnTo>
                    <a:pt x="3628390" y="518160"/>
                  </a:lnTo>
                  <a:lnTo>
                    <a:pt x="3628390" y="388620"/>
                  </a:lnTo>
                  <a:lnTo>
                    <a:pt x="3498850" y="388620"/>
                  </a:lnTo>
                  <a:lnTo>
                    <a:pt x="3498850" y="259080"/>
                  </a:lnTo>
                  <a:cubicBezTo>
                    <a:pt x="3434080" y="259080"/>
                    <a:pt x="3304540" y="259080"/>
                    <a:pt x="3239770" y="259080"/>
                  </a:cubicBezTo>
                  <a:lnTo>
                    <a:pt x="3239770" y="129540"/>
                  </a:lnTo>
                  <a:cubicBezTo>
                    <a:pt x="3175000" y="129540"/>
                    <a:pt x="3045460" y="129540"/>
                    <a:pt x="2980690" y="129540"/>
                  </a:cubicBezTo>
                  <a:lnTo>
                    <a:pt x="2980690" y="0"/>
                  </a:lnTo>
                  <a:cubicBezTo>
                    <a:pt x="2421890" y="0"/>
                    <a:pt x="1854200" y="0"/>
                    <a:pt x="1295400" y="0"/>
                  </a:cubicBezTo>
                  <a:lnTo>
                    <a:pt x="1295400" y="129540"/>
                  </a:lnTo>
                  <a:cubicBezTo>
                    <a:pt x="1230630" y="129540"/>
                    <a:pt x="1101090" y="129540"/>
                    <a:pt x="1036320" y="129540"/>
                  </a:cubicBezTo>
                  <a:lnTo>
                    <a:pt x="1036320" y="259080"/>
                  </a:lnTo>
                  <a:cubicBezTo>
                    <a:pt x="971550" y="259080"/>
                    <a:pt x="842010" y="259080"/>
                    <a:pt x="777240" y="259080"/>
                  </a:cubicBezTo>
                  <a:lnTo>
                    <a:pt x="777240" y="388620"/>
                  </a:lnTo>
                  <a:lnTo>
                    <a:pt x="647700" y="388620"/>
                  </a:lnTo>
                  <a:lnTo>
                    <a:pt x="647700" y="518160"/>
                  </a:lnTo>
                  <a:lnTo>
                    <a:pt x="518160" y="518160"/>
                  </a:lnTo>
                  <a:lnTo>
                    <a:pt x="518160" y="647700"/>
                  </a:lnTo>
                  <a:lnTo>
                    <a:pt x="388620" y="647700"/>
                  </a:lnTo>
                  <a:lnTo>
                    <a:pt x="388620" y="777240"/>
                  </a:lnTo>
                  <a:lnTo>
                    <a:pt x="259080" y="777240"/>
                  </a:lnTo>
                  <a:cubicBezTo>
                    <a:pt x="259080" y="842010"/>
                    <a:pt x="259080" y="971550"/>
                    <a:pt x="259080" y="1036320"/>
                  </a:cubicBezTo>
                  <a:lnTo>
                    <a:pt x="129540" y="1036320"/>
                  </a:lnTo>
                  <a:cubicBezTo>
                    <a:pt x="129540" y="1101090"/>
                    <a:pt x="129540" y="1230630"/>
                    <a:pt x="129540" y="1295400"/>
                  </a:cubicBezTo>
                  <a:lnTo>
                    <a:pt x="0" y="1295400"/>
                  </a:lnTo>
                  <a:cubicBezTo>
                    <a:pt x="0" y="2547620"/>
                    <a:pt x="0" y="3802380"/>
                    <a:pt x="0" y="5054600"/>
                  </a:cubicBezTo>
                  <a:lnTo>
                    <a:pt x="129540" y="5054600"/>
                  </a:lnTo>
                  <a:cubicBezTo>
                    <a:pt x="129540" y="5119370"/>
                    <a:pt x="129540" y="5248910"/>
                    <a:pt x="129540" y="5313680"/>
                  </a:cubicBezTo>
                  <a:lnTo>
                    <a:pt x="259080" y="5313680"/>
                  </a:lnTo>
                  <a:cubicBezTo>
                    <a:pt x="259080" y="5378450"/>
                    <a:pt x="259080" y="5507990"/>
                    <a:pt x="259080" y="5572760"/>
                  </a:cubicBezTo>
                  <a:lnTo>
                    <a:pt x="388620" y="5572760"/>
                  </a:lnTo>
                  <a:lnTo>
                    <a:pt x="388620" y="5702300"/>
                  </a:lnTo>
                  <a:lnTo>
                    <a:pt x="518160" y="5702300"/>
                  </a:lnTo>
                  <a:lnTo>
                    <a:pt x="518160" y="5831840"/>
                  </a:lnTo>
                  <a:lnTo>
                    <a:pt x="647700" y="5831840"/>
                  </a:lnTo>
                  <a:lnTo>
                    <a:pt x="647700" y="5961380"/>
                  </a:lnTo>
                  <a:lnTo>
                    <a:pt x="777240" y="5961380"/>
                  </a:lnTo>
                  <a:lnTo>
                    <a:pt x="777240" y="6090920"/>
                  </a:lnTo>
                  <a:cubicBezTo>
                    <a:pt x="842010" y="6090920"/>
                    <a:pt x="971550" y="6090920"/>
                    <a:pt x="1036320" y="6090920"/>
                  </a:cubicBezTo>
                  <a:lnTo>
                    <a:pt x="1036320" y="6220460"/>
                  </a:lnTo>
                  <a:cubicBezTo>
                    <a:pt x="1101090" y="6220460"/>
                    <a:pt x="1230630" y="6220460"/>
                    <a:pt x="1295400" y="6220460"/>
                  </a:cubicBezTo>
                  <a:lnTo>
                    <a:pt x="1295400" y="6350000"/>
                  </a:lnTo>
                  <a:cubicBezTo>
                    <a:pt x="1854200" y="6350000"/>
                    <a:pt x="2421890" y="6350000"/>
                    <a:pt x="2980690" y="6350000"/>
                  </a:cubicBezTo>
                  <a:lnTo>
                    <a:pt x="2980690" y="6220460"/>
                  </a:lnTo>
                  <a:cubicBezTo>
                    <a:pt x="3045460" y="6220460"/>
                    <a:pt x="3175000" y="6220460"/>
                    <a:pt x="3239770" y="6220460"/>
                  </a:cubicBezTo>
                  <a:lnTo>
                    <a:pt x="3239770" y="6090920"/>
                  </a:lnTo>
                  <a:cubicBezTo>
                    <a:pt x="3304540" y="6090920"/>
                    <a:pt x="3434080" y="6090920"/>
                    <a:pt x="3498850" y="6090920"/>
                  </a:cubicBezTo>
                  <a:lnTo>
                    <a:pt x="3498850" y="5961380"/>
                  </a:lnTo>
                  <a:lnTo>
                    <a:pt x="3628390" y="5961380"/>
                  </a:lnTo>
                  <a:lnTo>
                    <a:pt x="3628390" y="5831840"/>
                  </a:lnTo>
                  <a:lnTo>
                    <a:pt x="3757930" y="5831840"/>
                  </a:lnTo>
                  <a:lnTo>
                    <a:pt x="3757930" y="5702300"/>
                  </a:lnTo>
                  <a:lnTo>
                    <a:pt x="3887470" y="5702300"/>
                  </a:lnTo>
                  <a:lnTo>
                    <a:pt x="3887470" y="5572760"/>
                  </a:lnTo>
                  <a:lnTo>
                    <a:pt x="4017010" y="5572760"/>
                  </a:lnTo>
                  <a:cubicBezTo>
                    <a:pt x="4017010" y="5507990"/>
                    <a:pt x="4017010" y="5378450"/>
                    <a:pt x="4017010" y="5313680"/>
                  </a:cubicBezTo>
                  <a:lnTo>
                    <a:pt x="4146550" y="5313680"/>
                  </a:lnTo>
                  <a:cubicBezTo>
                    <a:pt x="4146550" y="5248910"/>
                    <a:pt x="4146550" y="5119370"/>
                    <a:pt x="4146550" y="5054600"/>
                  </a:cubicBezTo>
                  <a:lnTo>
                    <a:pt x="4276090" y="5054600"/>
                  </a:lnTo>
                  <a:cubicBezTo>
                    <a:pt x="4276090" y="3803650"/>
                    <a:pt x="4276090" y="2547620"/>
                    <a:pt x="4276090" y="1296670"/>
                  </a:cubicBezTo>
                  <a:lnTo>
                    <a:pt x="4146550" y="1296670"/>
                  </a:lnTo>
                  <a:close/>
                </a:path>
              </a:pathLst>
            </a:custGeom>
            <a:blipFill>
              <a:blip r:embed="rId12"/>
              <a:stretch>
                <a:fillRect l="-17637" t="0" r="-17637" b="-21458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479260" y="957437"/>
            <a:ext cx="9455976" cy="440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988"/>
              </a:lnSpc>
            </a:pPr>
            <a:r>
              <a:rPr lang="en-US" sz="18377">
                <a:solidFill>
                  <a:srgbClr val="330084"/>
                </a:solidFill>
                <a:latin typeface="Cristik"/>
                <a:ea typeface="Cristik"/>
                <a:cs typeface="Cristik"/>
                <a:sym typeface="Cristik"/>
              </a:rPr>
              <a:t>HI! I AM YUHAN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93017" y="7033511"/>
            <a:ext cx="5101423" cy="908981"/>
          </a:xfrm>
          <a:custGeom>
            <a:avLst/>
            <a:gdLst/>
            <a:ahLst/>
            <a:cxnLst/>
            <a:rect r="r" b="b" t="t" l="l"/>
            <a:pathLst>
              <a:path h="908981" w="5101423">
                <a:moveTo>
                  <a:pt x="0" y="0"/>
                </a:moveTo>
                <a:lnTo>
                  <a:pt x="5101423" y="0"/>
                </a:lnTo>
                <a:lnTo>
                  <a:pt x="5101423" y="908980"/>
                </a:lnTo>
                <a:lnTo>
                  <a:pt x="0" y="908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107633" y="2508438"/>
            <a:ext cx="2870584" cy="1002095"/>
          </a:xfrm>
          <a:custGeom>
            <a:avLst/>
            <a:gdLst/>
            <a:ahLst/>
            <a:cxnLst/>
            <a:rect r="r" b="b" t="t" l="l"/>
            <a:pathLst>
              <a:path h="1002095" w="2870584">
                <a:moveTo>
                  <a:pt x="0" y="0"/>
                </a:moveTo>
                <a:lnTo>
                  <a:pt x="2870584" y="0"/>
                </a:lnTo>
                <a:lnTo>
                  <a:pt x="2870584" y="1002094"/>
                </a:lnTo>
                <a:lnTo>
                  <a:pt x="0" y="10020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544340" y="1028700"/>
            <a:ext cx="1435292" cy="501047"/>
          </a:xfrm>
          <a:custGeom>
            <a:avLst/>
            <a:gdLst/>
            <a:ahLst/>
            <a:cxnLst/>
            <a:rect r="r" b="b" t="t" l="l"/>
            <a:pathLst>
              <a:path h="501047" w="1435292">
                <a:moveTo>
                  <a:pt x="0" y="0"/>
                </a:moveTo>
                <a:lnTo>
                  <a:pt x="1435291" y="0"/>
                </a:lnTo>
                <a:lnTo>
                  <a:pt x="1435291" y="501047"/>
                </a:lnTo>
                <a:lnTo>
                  <a:pt x="0" y="50104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4309" y="746515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23585"/>
            <a:ext cx="18288000" cy="1379913"/>
            <a:chOff x="0" y="0"/>
            <a:chExt cx="24384000" cy="18398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19200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1839884"/>
            </a:xfrm>
            <a:custGeom>
              <a:avLst/>
              <a:gdLst/>
              <a:ahLst/>
              <a:cxnLst/>
              <a:rect r="r" b="b" t="t" l="l"/>
              <a:pathLst>
                <a:path h="1839884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839884"/>
                  </a:lnTo>
                  <a:lnTo>
                    <a:pt x="0" y="183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446891" y="5746945"/>
            <a:ext cx="4538218" cy="808628"/>
          </a:xfrm>
          <a:custGeom>
            <a:avLst/>
            <a:gdLst/>
            <a:ahLst/>
            <a:cxnLst/>
            <a:rect r="r" b="b" t="t" l="l"/>
            <a:pathLst>
              <a:path h="808628" w="4538218">
                <a:moveTo>
                  <a:pt x="0" y="0"/>
                </a:moveTo>
                <a:lnTo>
                  <a:pt x="4538218" y="0"/>
                </a:lnTo>
                <a:lnTo>
                  <a:pt x="4538218" y="808627"/>
                </a:lnTo>
                <a:lnTo>
                  <a:pt x="0" y="808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438809" y="4205277"/>
            <a:ext cx="5337649" cy="5656468"/>
          </a:xfrm>
          <a:custGeom>
            <a:avLst/>
            <a:gdLst/>
            <a:ahLst/>
            <a:cxnLst/>
            <a:rect r="r" b="b" t="t" l="l"/>
            <a:pathLst>
              <a:path h="5656468" w="5337649">
                <a:moveTo>
                  <a:pt x="5337649" y="0"/>
                </a:moveTo>
                <a:lnTo>
                  <a:pt x="0" y="0"/>
                </a:lnTo>
                <a:lnTo>
                  <a:pt x="0" y="5656468"/>
                </a:lnTo>
                <a:lnTo>
                  <a:pt x="5337649" y="5656468"/>
                </a:lnTo>
                <a:lnTo>
                  <a:pt x="533764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63741" y="7395009"/>
            <a:ext cx="4675068" cy="2218532"/>
          </a:xfrm>
          <a:custGeom>
            <a:avLst/>
            <a:gdLst/>
            <a:ahLst/>
            <a:cxnLst/>
            <a:rect r="r" b="b" t="t" l="l"/>
            <a:pathLst>
              <a:path h="2218532" w="4675068">
                <a:moveTo>
                  <a:pt x="0" y="0"/>
                </a:moveTo>
                <a:lnTo>
                  <a:pt x="4675068" y="0"/>
                </a:lnTo>
                <a:lnTo>
                  <a:pt x="4675068" y="2218532"/>
                </a:lnTo>
                <a:lnTo>
                  <a:pt x="0" y="2218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99256" y="5746945"/>
            <a:ext cx="2745694" cy="4114800"/>
          </a:xfrm>
          <a:custGeom>
            <a:avLst/>
            <a:gdLst/>
            <a:ahLst/>
            <a:cxnLst/>
            <a:rect r="r" b="b" t="t" l="l"/>
            <a:pathLst>
              <a:path h="4114800" w="2745694">
                <a:moveTo>
                  <a:pt x="0" y="0"/>
                </a:moveTo>
                <a:lnTo>
                  <a:pt x="2745694" y="0"/>
                </a:lnTo>
                <a:lnTo>
                  <a:pt x="27456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73009" y="1028700"/>
            <a:ext cx="5033852" cy="7475278"/>
            <a:chOff x="0" y="0"/>
            <a:chExt cx="427609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609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6090">
                  <a:moveTo>
                    <a:pt x="4146550" y="1295400"/>
                  </a:moveTo>
                  <a:cubicBezTo>
                    <a:pt x="4146550" y="1230630"/>
                    <a:pt x="4146550" y="1101090"/>
                    <a:pt x="4146550" y="1036320"/>
                  </a:cubicBezTo>
                  <a:lnTo>
                    <a:pt x="4017010" y="1036320"/>
                  </a:lnTo>
                  <a:cubicBezTo>
                    <a:pt x="4017010" y="971550"/>
                    <a:pt x="4017010" y="842010"/>
                    <a:pt x="4017010" y="777240"/>
                  </a:cubicBezTo>
                  <a:lnTo>
                    <a:pt x="3887470" y="777240"/>
                  </a:lnTo>
                  <a:lnTo>
                    <a:pt x="3887470" y="647700"/>
                  </a:lnTo>
                  <a:lnTo>
                    <a:pt x="3757930" y="647700"/>
                  </a:lnTo>
                  <a:lnTo>
                    <a:pt x="3757930" y="518160"/>
                  </a:lnTo>
                  <a:lnTo>
                    <a:pt x="3628390" y="518160"/>
                  </a:lnTo>
                  <a:lnTo>
                    <a:pt x="3628390" y="388620"/>
                  </a:lnTo>
                  <a:lnTo>
                    <a:pt x="3498850" y="388620"/>
                  </a:lnTo>
                  <a:lnTo>
                    <a:pt x="3498850" y="259080"/>
                  </a:lnTo>
                  <a:cubicBezTo>
                    <a:pt x="3434080" y="259080"/>
                    <a:pt x="3304540" y="259080"/>
                    <a:pt x="3239770" y="259080"/>
                  </a:cubicBezTo>
                  <a:lnTo>
                    <a:pt x="3239770" y="129540"/>
                  </a:lnTo>
                  <a:cubicBezTo>
                    <a:pt x="3175000" y="129540"/>
                    <a:pt x="3045460" y="129540"/>
                    <a:pt x="2980690" y="129540"/>
                  </a:cubicBezTo>
                  <a:lnTo>
                    <a:pt x="2980690" y="0"/>
                  </a:lnTo>
                  <a:cubicBezTo>
                    <a:pt x="2421890" y="0"/>
                    <a:pt x="1854200" y="0"/>
                    <a:pt x="1295400" y="0"/>
                  </a:cubicBezTo>
                  <a:lnTo>
                    <a:pt x="1295400" y="129540"/>
                  </a:lnTo>
                  <a:cubicBezTo>
                    <a:pt x="1230630" y="129540"/>
                    <a:pt x="1101090" y="129540"/>
                    <a:pt x="1036320" y="129540"/>
                  </a:cubicBezTo>
                  <a:lnTo>
                    <a:pt x="1036320" y="259080"/>
                  </a:lnTo>
                  <a:cubicBezTo>
                    <a:pt x="971550" y="259080"/>
                    <a:pt x="842010" y="259080"/>
                    <a:pt x="777240" y="259080"/>
                  </a:cubicBezTo>
                  <a:lnTo>
                    <a:pt x="777240" y="388620"/>
                  </a:lnTo>
                  <a:lnTo>
                    <a:pt x="647700" y="388620"/>
                  </a:lnTo>
                  <a:lnTo>
                    <a:pt x="647700" y="518160"/>
                  </a:lnTo>
                  <a:lnTo>
                    <a:pt x="518160" y="518160"/>
                  </a:lnTo>
                  <a:lnTo>
                    <a:pt x="518160" y="647700"/>
                  </a:lnTo>
                  <a:lnTo>
                    <a:pt x="388620" y="647700"/>
                  </a:lnTo>
                  <a:lnTo>
                    <a:pt x="388620" y="777240"/>
                  </a:lnTo>
                  <a:lnTo>
                    <a:pt x="259080" y="777240"/>
                  </a:lnTo>
                  <a:cubicBezTo>
                    <a:pt x="259080" y="842010"/>
                    <a:pt x="259080" y="971550"/>
                    <a:pt x="259080" y="1036320"/>
                  </a:cubicBezTo>
                  <a:lnTo>
                    <a:pt x="129540" y="1036320"/>
                  </a:lnTo>
                  <a:cubicBezTo>
                    <a:pt x="129540" y="1101090"/>
                    <a:pt x="129540" y="1230630"/>
                    <a:pt x="129540" y="1295400"/>
                  </a:cubicBezTo>
                  <a:lnTo>
                    <a:pt x="0" y="1295400"/>
                  </a:lnTo>
                  <a:cubicBezTo>
                    <a:pt x="0" y="2547620"/>
                    <a:pt x="0" y="3802380"/>
                    <a:pt x="0" y="5054600"/>
                  </a:cubicBezTo>
                  <a:lnTo>
                    <a:pt x="129540" y="5054600"/>
                  </a:lnTo>
                  <a:cubicBezTo>
                    <a:pt x="129540" y="5119370"/>
                    <a:pt x="129540" y="5248910"/>
                    <a:pt x="129540" y="5313680"/>
                  </a:cubicBezTo>
                  <a:lnTo>
                    <a:pt x="259080" y="5313680"/>
                  </a:lnTo>
                  <a:cubicBezTo>
                    <a:pt x="259080" y="5378450"/>
                    <a:pt x="259080" y="5507990"/>
                    <a:pt x="259080" y="5572760"/>
                  </a:cubicBezTo>
                  <a:lnTo>
                    <a:pt x="388620" y="5572760"/>
                  </a:lnTo>
                  <a:lnTo>
                    <a:pt x="388620" y="5702300"/>
                  </a:lnTo>
                  <a:lnTo>
                    <a:pt x="518160" y="5702300"/>
                  </a:lnTo>
                  <a:lnTo>
                    <a:pt x="518160" y="5831840"/>
                  </a:lnTo>
                  <a:lnTo>
                    <a:pt x="647700" y="5831840"/>
                  </a:lnTo>
                  <a:lnTo>
                    <a:pt x="647700" y="5961380"/>
                  </a:lnTo>
                  <a:lnTo>
                    <a:pt x="777240" y="5961380"/>
                  </a:lnTo>
                  <a:lnTo>
                    <a:pt x="777240" y="6090920"/>
                  </a:lnTo>
                  <a:cubicBezTo>
                    <a:pt x="842010" y="6090920"/>
                    <a:pt x="971550" y="6090920"/>
                    <a:pt x="1036320" y="6090920"/>
                  </a:cubicBezTo>
                  <a:lnTo>
                    <a:pt x="1036320" y="6220460"/>
                  </a:lnTo>
                  <a:cubicBezTo>
                    <a:pt x="1101090" y="6220460"/>
                    <a:pt x="1230630" y="6220460"/>
                    <a:pt x="1295400" y="6220460"/>
                  </a:cubicBezTo>
                  <a:lnTo>
                    <a:pt x="1295400" y="6350000"/>
                  </a:lnTo>
                  <a:cubicBezTo>
                    <a:pt x="1854200" y="6350000"/>
                    <a:pt x="2421890" y="6350000"/>
                    <a:pt x="2980690" y="6350000"/>
                  </a:cubicBezTo>
                  <a:lnTo>
                    <a:pt x="2980690" y="6220460"/>
                  </a:lnTo>
                  <a:cubicBezTo>
                    <a:pt x="3045460" y="6220460"/>
                    <a:pt x="3175000" y="6220460"/>
                    <a:pt x="3239770" y="6220460"/>
                  </a:cubicBezTo>
                  <a:lnTo>
                    <a:pt x="3239770" y="6090920"/>
                  </a:lnTo>
                  <a:cubicBezTo>
                    <a:pt x="3304540" y="6090920"/>
                    <a:pt x="3434080" y="6090920"/>
                    <a:pt x="3498850" y="6090920"/>
                  </a:cubicBezTo>
                  <a:lnTo>
                    <a:pt x="3498850" y="5961380"/>
                  </a:lnTo>
                  <a:lnTo>
                    <a:pt x="3628390" y="5961380"/>
                  </a:lnTo>
                  <a:lnTo>
                    <a:pt x="3628390" y="5831840"/>
                  </a:lnTo>
                  <a:lnTo>
                    <a:pt x="3757930" y="5831840"/>
                  </a:lnTo>
                  <a:lnTo>
                    <a:pt x="3757930" y="5702300"/>
                  </a:lnTo>
                  <a:lnTo>
                    <a:pt x="3887470" y="5702300"/>
                  </a:lnTo>
                  <a:lnTo>
                    <a:pt x="3887470" y="5572760"/>
                  </a:lnTo>
                  <a:lnTo>
                    <a:pt x="4017010" y="5572760"/>
                  </a:lnTo>
                  <a:cubicBezTo>
                    <a:pt x="4017010" y="5507990"/>
                    <a:pt x="4017010" y="5378450"/>
                    <a:pt x="4017010" y="5313680"/>
                  </a:cubicBezTo>
                  <a:lnTo>
                    <a:pt x="4146550" y="5313680"/>
                  </a:lnTo>
                  <a:cubicBezTo>
                    <a:pt x="4146550" y="5248910"/>
                    <a:pt x="4146550" y="5119370"/>
                    <a:pt x="4146550" y="5054600"/>
                  </a:cubicBezTo>
                  <a:lnTo>
                    <a:pt x="4276090" y="5054600"/>
                  </a:lnTo>
                  <a:cubicBezTo>
                    <a:pt x="4276090" y="3803650"/>
                    <a:pt x="4276090" y="2547620"/>
                    <a:pt x="4276090" y="1296670"/>
                  </a:cubicBezTo>
                  <a:lnTo>
                    <a:pt x="4146550" y="1296670"/>
                  </a:lnTo>
                  <a:close/>
                </a:path>
              </a:pathLst>
            </a:custGeom>
            <a:blipFill>
              <a:blip r:embed="rId12"/>
              <a:stretch>
                <a:fillRect l="-5254" t="0" r="-5254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088364" y="357592"/>
            <a:ext cx="9455976" cy="440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988"/>
              </a:lnSpc>
            </a:pPr>
            <a:r>
              <a:rPr lang="en-US" sz="18377">
                <a:solidFill>
                  <a:srgbClr val="330084"/>
                </a:solidFill>
                <a:latin typeface="Cristik"/>
                <a:ea typeface="Cristik"/>
                <a:cs typeface="Cristik"/>
                <a:sym typeface="Cristik"/>
              </a:rPr>
              <a:t>HI! I AM EVELYN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93017" y="6995717"/>
            <a:ext cx="4538218" cy="808628"/>
          </a:xfrm>
          <a:custGeom>
            <a:avLst/>
            <a:gdLst/>
            <a:ahLst/>
            <a:cxnLst/>
            <a:rect r="r" b="b" t="t" l="l"/>
            <a:pathLst>
              <a:path h="808628" w="4538218">
                <a:moveTo>
                  <a:pt x="0" y="0"/>
                </a:moveTo>
                <a:lnTo>
                  <a:pt x="4538217" y="0"/>
                </a:lnTo>
                <a:lnTo>
                  <a:pt x="4538217" y="808628"/>
                </a:lnTo>
                <a:lnTo>
                  <a:pt x="0" y="80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107633" y="2508438"/>
            <a:ext cx="2870584" cy="1002095"/>
          </a:xfrm>
          <a:custGeom>
            <a:avLst/>
            <a:gdLst/>
            <a:ahLst/>
            <a:cxnLst/>
            <a:rect r="r" b="b" t="t" l="l"/>
            <a:pathLst>
              <a:path h="1002095" w="2870584">
                <a:moveTo>
                  <a:pt x="0" y="0"/>
                </a:moveTo>
                <a:lnTo>
                  <a:pt x="2870584" y="0"/>
                </a:lnTo>
                <a:lnTo>
                  <a:pt x="2870584" y="1002094"/>
                </a:lnTo>
                <a:lnTo>
                  <a:pt x="0" y="10020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544340" y="1028700"/>
            <a:ext cx="1435292" cy="501047"/>
          </a:xfrm>
          <a:custGeom>
            <a:avLst/>
            <a:gdLst/>
            <a:ahLst/>
            <a:cxnLst/>
            <a:rect r="r" b="b" t="t" l="l"/>
            <a:pathLst>
              <a:path h="501047" w="1435292">
                <a:moveTo>
                  <a:pt x="0" y="0"/>
                </a:moveTo>
                <a:lnTo>
                  <a:pt x="1435291" y="0"/>
                </a:lnTo>
                <a:lnTo>
                  <a:pt x="1435291" y="501047"/>
                </a:lnTo>
                <a:lnTo>
                  <a:pt x="0" y="50104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4309" y="746515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922553"/>
            <a:ext cx="18288000" cy="2544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2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SETIAP KUMPULAN DIBERI 3 MINS UNTUK MEMIKIRKAN NAMA KUMPULAN DAN 2 MINS</a:t>
            </a:r>
          </a:p>
          <a:p>
            <a:pPr algn="ctr">
              <a:lnSpc>
                <a:spcPts val="6759"/>
              </a:lnSpc>
              <a:spcBef>
                <a:spcPct val="0"/>
              </a:spcBef>
            </a:pPr>
            <a:r>
              <a:rPr lang="en-US" sz="482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UTUK KONGSI DENGAN KUMPULAN LAIN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90019" y="1061762"/>
            <a:ext cx="10452507" cy="9225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sz="5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kumpulan  1 - Encapsulation</a:t>
            </a:r>
          </a:p>
          <a:p>
            <a:pPr algn="ctr">
              <a:lnSpc>
                <a:spcPts val="8122"/>
              </a:lnSpc>
            </a:pPr>
            <a:r>
              <a:rPr lang="en-US" sz="5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kumpulan 2 - Tony Gaddis</a:t>
            </a:r>
          </a:p>
          <a:p>
            <a:pPr algn="ctr">
              <a:lnSpc>
                <a:spcPts val="8122"/>
              </a:lnSpc>
            </a:pPr>
            <a:r>
              <a:rPr lang="en-US" sz="5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kumpulan 4- Solid 1</a:t>
            </a:r>
          </a:p>
          <a:p>
            <a:pPr algn="ctr">
              <a:lnSpc>
                <a:spcPts val="8122"/>
              </a:lnSpc>
            </a:pPr>
            <a:r>
              <a:rPr lang="en-US" sz="5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kumpulan 5 - Solid 2</a:t>
            </a:r>
          </a:p>
          <a:p>
            <a:pPr algn="ctr">
              <a:lnSpc>
                <a:spcPts val="8122"/>
              </a:lnSpc>
            </a:pPr>
            <a:r>
              <a:rPr lang="en-US" sz="5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kumpulan 6- MacGillivray</a:t>
            </a:r>
          </a:p>
          <a:p>
            <a:pPr algn="ctr">
              <a:lnSpc>
                <a:spcPts val="8122"/>
              </a:lnSpc>
            </a:pPr>
            <a:r>
              <a:rPr lang="en-US" sz="5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kumpulan 7- Elijah</a:t>
            </a:r>
          </a:p>
          <a:p>
            <a:pPr algn="ctr">
              <a:lnSpc>
                <a:spcPts val="8122"/>
              </a:lnSpc>
            </a:pPr>
            <a:r>
              <a:rPr lang="en-US" sz="5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kumpulan 8-  Uvu.....Osas</a:t>
            </a:r>
          </a:p>
          <a:p>
            <a:pPr algn="ctr">
              <a:lnSpc>
                <a:spcPts val="8122"/>
              </a:lnSpc>
            </a:pPr>
            <a:r>
              <a:rPr lang="en-US" sz="58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kumpulan 9- yull</a:t>
            </a:r>
          </a:p>
          <a:p>
            <a:pPr algn="ctr">
              <a:lnSpc>
                <a:spcPts val="812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78860" y="1495902"/>
            <a:ext cx="5054359" cy="2217600"/>
          </a:xfrm>
          <a:custGeom>
            <a:avLst/>
            <a:gdLst/>
            <a:ahLst/>
            <a:cxnLst/>
            <a:rect r="r" b="b" t="t" l="l"/>
            <a:pathLst>
              <a:path h="2217600" w="5054359">
                <a:moveTo>
                  <a:pt x="0" y="0"/>
                </a:moveTo>
                <a:lnTo>
                  <a:pt x="5054359" y="0"/>
                </a:lnTo>
                <a:lnTo>
                  <a:pt x="5054359" y="2217600"/>
                </a:lnTo>
                <a:lnTo>
                  <a:pt x="0" y="221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793" y="5048250"/>
            <a:ext cx="17690414" cy="2544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9"/>
              </a:lnSpc>
              <a:spcBef>
                <a:spcPct val="0"/>
              </a:spcBef>
            </a:pPr>
            <a:r>
              <a:rPr lang="en-US" sz="482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KAMI AKAN MEMAPARKAN 12 SOALAN UNTUK DIJAWAB OLEH SEMUA KUMPULAN DENGAN BERDIRI AND MENYEBUT NOMBOR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137182">
            <a:off x="12501913" y="579528"/>
            <a:ext cx="2098086" cy="3686733"/>
          </a:xfrm>
          <a:custGeom>
            <a:avLst/>
            <a:gdLst/>
            <a:ahLst/>
            <a:cxnLst/>
            <a:rect r="r" b="b" t="t" l="l"/>
            <a:pathLst>
              <a:path h="3686733" w="2098086">
                <a:moveTo>
                  <a:pt x="0" y="0"/>
                </a:moveTo>
                <a:lnTo>
                  <a:pt x="2098086" y="0"/>
                </a:lnTo>
                <a:lnTo>
                  <a:pt x="2098086" y="3686733"/>
                </a:lnTo>
                <a:lnTo>
                  <a:pt x="0" y="36867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012176">
            <a:off x="3135023" y="530568"/>
            <a:ext cx="2153811" cy="3784653"/>
          </a:xfrm>
          <a:custGeom>
            <a:avLst/>
            <a:gdLst/>
            <a:ahLst/>
            <a:cxnLst/>
            <a:rect r="r" b="b" t="t" l="l"/>
            <a:pathLst>
              <a:path h="3784653" w="2153811">
                <a:moveTo>
                  <a:pt x="0" y="0"/>
                </a:moveTo>
                <a:lnTo>
                  <a:pt x="2153811" y="0"/>
                </a:lnTo>
                <a:lnTo>
                  <a:pt x="2153811" y="3784653"/>
                </a:lnTo>
                <a:lnTo>
                  <a:pt x="0" y="37846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DAGBgdoYAfY</dc:identifier>
  <dcterms:modified xsi:type="dcterms:W3CDTF">2011-08-01T06:04:30Z</dcterms:modified>
  <cp:revision>1</cp:revision>
  <dc:title>game 1-123 raise your hand</dc:title>
</cp:coreProperties>
</file>