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1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6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8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FBC-3716-42EF-B5F5-D91E21C7F8E5}" type="datetimeFigureOut">
              <a:rPr lang="en-US" smtClean="0"/>
              <a:t>26-Jul-17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7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CFBC-3716-42EF-B5F5-D91E21C7F8E5}" type="datetimeFigureOut">
              <a:rPr lang="en-US" smtClean="0"/>
              <a:t>26-Jul-17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B3D6-84A6-4067-A231-E919FA36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0B0Yrf1mbmTaxVnVtMTdJaEhGOE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3187-FC08-4EB4-8893-D3D1A291F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AT Command of HC-06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2D521-B475-4E20-930D-25FFB0C77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3527715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1FD3B"/>
                </a:solidFill>
              </a:rPr>
              <a:t>Installation of Arduino Pro Micro	</a:t>
            </a: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ACE32DBD-DE77-42D9-93E0-FCFE817E0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7112" y="3509963"/>
            <a:ext cx="412865" cy="4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2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3A46-F0E8-4187-917F-4C234F05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9F23-1D77-4E47-AF59-779C8FD3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455"/>
            <a:ext cx="3560618" cy="44105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Wire up the connections as shown in the diagram.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connect the Arduino Pro Micro to your laptop via USB cable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4B1E10-37EC-40D1-8BE6-96FD4F216A61}"/>
              </a:ext>
            </a:extLst>
          </p:cNvPr>
          <p:cNvGrpSpPr/>
          <p:nvPr/>
        </p:nvGrpSpPr>
        <p:grpSpPr>
          <a:xfrm>
            <a:off x="6287574" y="2305102"/>
            <a:ext cx="4629807" cy="2662710"/>
            <a:chOff x="4346829" y="3811465"/>
            <a:chExt cx="4629807" cy="2662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030B0D-D481-426F-BB6F-9AA8B99F6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346829" y="4823485"/>
              <a:ext cx="873541" cy="16506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57C5B-FD2B-4160-9A90-9C0767959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9382" y="4296424"/>
              <a:ext cx="1787254" cy="83483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AEEFE7-8F1A-4120-90CB-4ADBEE914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1555" y="4798453"/>
              <a:ext cx="16679" cy="10509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43E80-E1DB-4104-B70C-979BA5358F7E}"/>
                </a:ext>
              </a:extLst>
            </p:cNvPr>
            <p:cNvCxnSpPr>
              <a:cxnSpLocks/>
            </p:cNvCxnSpPr>
            <p:nvPr/>
          </p:nvCxnSpPr>
          <p:spPr>
            <a:xfrm>
              <a:off x="5319609" y="4578548"/>
              <a:ext cx="1954533" cy="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FDE6FF8C-95D5-4A8F-9BF2-C2EB2FAB420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70982" y="3967296"/>
              <a:ext cx="1135559" cy="823898"/>
            </a:xfrm>
            <a:prstGeom prst="bentConnector3">
              <a:avLst>
                <a:gd name="adj1" fmla="val 349"/>
              </a:avLst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5E4DC7-F5AC-45C3-920E-0EC839626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2828" y="4890912"/>
              <a:ext cx="227179" cy="6233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C2F18C3-F4A9-4608-A585-DC3B409C511A}"/>
                </a:ext>
              </a:extLst>
            </p:cNvPr>
            <p:cNvCxnSpPr/>
            <p:nvPr/>
          </p:nvCxnSpPr>
          <p:spPr>
            <a:xfrm flipH="1">
              <a:off x="6258234" y="4829212"/>
              <a:ext cx="100878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D97D22-59FC-4784-AAC7-F53447B6D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5240" y="5849448"/>
              <a:ext cx="115654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2E0BA5-0172-4127-B17A-23604CA1917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384" y="4713842"/>
              <a:ext cx="1857630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A47EA6-4786-4A47-8AB3-948BD8FA22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8902" y="4698703"/>
              <a:ext cx="3532" cy="323939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56590C-48B8-4484-9AFE-F7BB46BA9C78}"/>
                </a:ext>
              </a:extLst>
            </p:cNvPr>
            <p:cNvCxnSpPr>
              <a:cxnSpLocks/>
            </p:cNvCxnSpPr>
            <p:nvPr/>
          </p:nvCxnSpPr>
          <p:spPr>
            <a:xfrm>
              <a:off x="5122828" y="5012566"/>
              <a:ext cx="328539" cy="1121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B38991-751B-48FB-B4DE-2B5D66F9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3258" y="4578548"/>
              <a:ext cx="0" cy="32770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B44D3676-D0D7-472F-BFDC-953D0C5F5C1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20382" y="3822206"/>
              <a:ext cx="2035335" cy="2018449"/>
            </a:xfrm>
            <a:prstGeom prst="bentConnector3">
              <a:avLst>
                <a:gd name="adj1" fmla="val 109672"/>
              </a:avLst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84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6EC9-BF11-47E0-BB92-91E52688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4B93-A9ED-4B0C-A4B5-652F137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open up the AT_Command_HC-06 INO file</a:t>
            </a:r>
          </a:p>
          <a:p>
            <a:pPr lvl="1"/>
            <a:r>
              <a:rPr lang="en-US" dirty="0"/>
              <a:t>Link for AT Command INO File:</a:t>
            </a:r>
          </a:p>
          <a:p>
            <a:pPr lvl="1"/>
            <a:r>
              <a:rPr lang="en-US" dirty="0">
                <a:hlinkClick r:id="rId2"/>
              </a:rPr>
              <a:t>https://drive.google.com/open?id=0B0Yrf1mbmTaxVnVtMTdJaEhGOEE</a:t>
            </a:r>
            <a:endParaRPr lang="en-US" dirty="0"/>
          </a:p>
          <a:p>
            <a:r>
              <a:rPr lang="en-US" dirty="0"/>
              <a:t>Read the instructions written within /*       */ before uploading the program</a:t>
            </a:r>
          </a:p>
          <a:p>
            <a:r>
              <a:rPr lang="en-US" dirty="0"/>
              <a:t>Refer to the next two slides for more information on AT Commands</a:t>
            </a:r>
          </a:p>
        </p:txBody>
      </p:sp>
    </p:spTree>
    <p:extLst>
      <p:ext uri="{BB962C8B-B14F-4D97-AF65-F5344CB8AC3E}">
        <p14:creationId xmlns:p14="http://schemas.microsoft.com/office/powerpoint/2010/main" val="30596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FDEEF8-71AC-4913-B3C7-B101F268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AT Commands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81AD-F5B3-4474-9781-50EA7803F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sz="2400" u="sng" dirty="0"/>
              <a:t>AT Commands Available:</a:t>
            </a:r>
          </a:p>
          <a:p>
            <a:r>
              <a:rPr lang="en-SG" sz="2400" dirty="0"/>
              <a:t>AT : check the connection</a:t>
            </a:r>
          </a:p>
          <a:p>
            <a:r>
              <a:rPr lang="en-SG" sz="2400" dirty="0"/>
              <a:t>AT+NAME: Change name. </a:t>
            </a:r>
            <a:r>
              <a:rPr lang="en-SG" sz="2400" dirty="0">
                <a:solidFill>
                  <a:srgbClr val="FF0000"/>
                </a:solidFill>
              </a:rPr>
              <a:t>No space between name and command.</a:t>
            </a:r>
          </a:p>
          <a:p>
            <a:r>
              <a:rPr lang="en-SG" sz="2400" dirty="0"/>
              <a:t>AT+BAUD</a:t>
            </a:r>
            <a:r>
              <a:rPr lang="en-SG" sz="2400" dirty="0">
                <a:solidFill>
                  <a:srgbClr val="FF0000"/>
                </a:solidFill>
              </a:rPr>
              <a:t>X</a:t>
            </a:r>
            <a:r>
              <a:rPr lang="en-SG" sz="2400" dirty="0"/>
              <a:t>: change baud rate, </a:t>
            </a:r>
            <a:r>
              <a:rPr lang="en-SG" sz="2400" dirty="0">
                <a:solidFill>
                  <a:srgbClr val="FF0000"/>
                </a:solidFill>
              </a:rPr>
              <a:t>X </a:t>
            </a:r>
            <a:r>
              <a:rPr lang="en-SG" sz="2400" dirty="0"/>
              <a:t>is baud rate code, </a:t>
            </a:r>
            <a:r>
              <a:rPr lang="en-SG" sz="2400" dirty="0">
                <a:solidFill>
                  <a:srgbClr val="FF0000"/>
                </a:solidFill>
              </a:rPr>
              <a:t>no space between command and code.</a:t>
            </a:r>
          </a:p>
          <a:p>
            <a:r>
              <a:rPr lang="en-SG" sz="2400" dirty="0"/>
              <a:t>AT+PIN</a:t>
            </a:r>
            <a:r>
              <a:rPr lang="en-SG" sz="2400" dirty="0">
                <a:solidFill>
                  <a:srgbClr val="FF0000"/>
                </a:solidFill>
              </a:rPr>
              <a:t>XXXX</a:t>
            </a:r>
            <a:r>
              <a:rPr lang="en-SG" sz="2400" dirty="0"/>
              <a:t>: change pin, </a:t>
            </a:r>
            <a:r>
              <a:rPr lang="en-SG" sz="2400" dirty="0">
                <a:solidFill>
                  <a:srgbClr val="FF0000"/>
                </a:solidFill>
              </a:rPr>
              <a:t>XXXX</a:t>
            </a:r>
            <a:r>
              <a:rPr lang="en-SG" sz="2400" dirty="0"/>
              <a:t> is the pin, again, </a:t>
            </a:r>
            <a:r>
              <a:rPr lang="en-SG" sz="2400" dirty="0">
                <a:solidFill>
                  <a:srgbClr val="FF0000"/>
                </a:solidFill>
              </a:rPr>
              <a:t>no space.</a:t>
            </a:r>
          </a:p>
          <a:p>
            <a:r>
              <a:rPr lang="en-SG" sz="2400" dirty="0"/>
              <a:t>AT+VERSION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400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1D63D0-452B-48F3-AF82-A50640FE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Baudrate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Avaliable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7079-E166-495A-911A-03F97FCB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G" sz="2400" dirty="0"/>
              <a:t>To change baud rate, type AT+BAUDX, where X=1 to 9.</a:t>
            </a:r>
          </a:p>
          <a:p>
            <a:r>
              <a:rPr lang="en-SG" sz="2400" dirty="0"/>
              <a:t>1 set to 1200bps</a:t>
            </a:r>
          </a:p>
          <a:p>
            <a:r>
              <a:rPr lang="en-SG" sz="2400" dirty="0"/>
              <a:t>2 set to 2400bps </a:t>
            </a:r>
          </a:p>
          <a:p>
            <a:r>
              <a:rPr lang="en-SG" sz="2400" dirty="0"/>
              <a:t>3 set to 4800bps </a:t>
            </a:r>
          </a:p>
          <a:p>
            <a:r>
              <a:rPr lang="en-SG" sz="2400" dirty="0"/>
              <a:t>4 set to 9600bps (Default) </a:t>
            </a:r>
          </a:p>
          <a:p>
            <a:r>
              <a:rPr lang="en-SG" sz="2400" dirty="0"/>
              <a:t>5 set to 19200bps </a:t>
            </a:r>
          </a:p>
          <a:p>
            <a:r>
              <a:rPr lang="en-SG" sz="2400" dirty="0"/>
              <a:t>6 set to 38400bps </a:t>
            </a:r>
          </a:p>
          <a:p>
            <a:r>
              <a:rPr lang="en-SG" sz="2400" dirty="0"/>
              <a:t>7 set to 57600bps </a:t>
            </a:r>
          </a:p>
          <a:p>
            <a:r>
              <a:rPr lang="en-SG" sz="2400" dirty="0">
                <a:solidFill>
                  <a:srgbClr val="FF0000"/>
                </a:solidFill>
              </a:rPr>
              <a:t>8 set to 115200bps</a:t>
            </a:r>
          </a:p>
          <a:p>
            <a:r>
              <a:rPr lang="en-SG" sz="2400" dirty="0"/>
              <a:t>9 set to 230400bps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77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187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AT Command of HC-06</vt:lpstr>
      <vt:lpstr>Step 1:</vt:lpstr>
      <vt:lpstr>Step 2:</vt:lpstr>
      <vt:lpstr>AT Commands Instructions</vt:lpstr>
      <vt:lpstr>Baudrate Avaliable: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Command of HC-06</dc:title>
  <dc:creator>Keng Peng Chua</dc:creator>
  <cp:lastModifiedBy>Keng Peng Chua</cp:lastModifiedBy>
  <cp:revision>13</cp:revision>
  <dcterms:created xsi:type="dcterms:W3CDTF">2017-07-12T08:56:11Z</dcterms:created>
  <dcterms:modified xsi:type="dcterms:W3CDTF">2017-07-26T05:20:57Z</dcterms:modified>
</cp:coreProperties>
</file>