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CFBC-3716-42EF-B5F5-D91E21C7F8E5}" type="datetimeFigureOut">
              <a:rPr lang="en-US" smtClean="0"/>
              <a:t>07-Aug-17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0Yrf1mbmTaxVnVtMTdJaEhGO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187-FC08-4EB4-8893-D3D1A291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AT Command of HC-06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D521-B475-4E20-930D-25FFB0C7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3527715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Installation of Arduino Pro Micro</a:t>
            </a:r>
            <a:r>
              <a:rPr lang="en-US" dirty="0">
                <a:solidFill>
                  <a:srgbClr val="31FD3B"/>
                </a:solidFill>
              </a:rPr>
              <a:t>	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CE32DBD-DE77-42D9-93E0-FCFE817E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112" y="3509963"/>
            <a:ext cx="412865" cy="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3A46-F0E8-4187-917F-4C234F05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9F23-1D77-4E47-AF59-779C8FD3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455"/>
            <a:ext cx="3560618" cy="4410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 up the connections as shown in the diagram.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connect the Arduino Pro Micro to your laptop via USB cable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B1E10-37EC-40D1-8BE6-96FD4F216A61}"/>
              </a:ext>
            </a:extLst>
          </p:cNvPr>
          <p:cNvGrpSpPr/>
          <p:nvPr/>
        </p:nvGrpSpPr>
        <p:grpSpPr>
          <a:xfrm>
            <a:off x="6287574" y="2305102"/>
            <a:ext cx="4629807" cy="2662710"/>
            <a:chOff x="4346829" y="3811465"/>
            <a:chExt cx="4629807" cy="2662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030B0D-D481-426F-BB6F-9AA8B99F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346829" y="4823485"/>
              <a:ext cx="873541" cy="16506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57C5B-FD2B-4160-9A90-9C076795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382" y="4296424"/>
              <a:ext cx="1787254" cy="83483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EEFE7-8F1A-4120-90CB-4ADBEE91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555" y="4798453"/>
              <a:ext cx="16679" cy="10509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43E80-E1DB-4104-B70C-979BA5358F7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09" y="4578548"/>
              <a:ext cx="1954533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DE6FF8C-95D5-4A8F-9BF2-C2EB2FAB42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70982" y="3967296"/>
              <a:ext cx="1135559" cy="823898"/>
            </a:xfrm>
            <a:prstGeom prst="bentConnector3">
              <a:avLst>
                <a:gd name="adj1" fmla="val 349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E4DC7-F5AC-45C3-920E-0EC83962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828" y="4890912"/>
              <a:ext cx="227179" cy="6233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2F18C3-F4A9-4608-A585-DC3B409C511A}"/>
                </a:ext>
              </a:extLst>
            </p:cNvPr>
            <p:cNvCxnSpPr/>
            <p:nvPr/>
          </p:nvCxnSpPr>
          <p:spPr>
            <a:xfrm flipH="1">
              <a:off x="6258234" y="4829212"/>
              <a:ext cx="100878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D97D22-59FC-4784-AAC7-F53447B6D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240" y="5849448"/>
              <a:ext cx="11565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2E0BA5-0172-4127-B17A-23604CA1917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84" y="4713842"/>
              <a:ext cx="185763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A47EA6-4786-4A47-8AB3-948BD8FA2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8902" y="4698703"/>
              <a:ext cx="3532" cy="32393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56590C-48B8-4484-9AFE-F7BB46BA9C7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828" y="5012566"/>
              <a:ext cx="328539" cy="1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B38991-751B-48FB-B4DE-2B5D66F9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258" y="4578548"/>
              <a:ext cx="0" cy="3277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44D3676-D0D7-472F-BFDC-953D0C5F5C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0382" y="3822206"/>
              <a:ext cx="2035335" cy="2018449"/>
            </a:xfrm>
            <a:prstGeom prst="bentConnector3">
              <a:avLst>
                <a:gd name="adj1" fmla="val 109672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8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6EC9-BF11-47E0-BB92-91E5268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4B93-A9ED-4B0C-A4B5-652F137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open up the AT_Command_HC-06 INO file</a:t>
            </a:r>
          </a:p>
          <a:p>
            <a:pPr lvl="1"/>
            <a:r>
              <a:rPr lang="en-US" dirty="0"/>
              <a:t>Link for AT Command INO File:</a:t>
            </a:r>
          </a:p>
          <a:p>
            <a:pPr lvl="1"/>
            <a:r>
              <a:rPr lang="en-US" dirty="0">
                <a:hlinkClick r:id="rId2"/>
              </a:rPr>
              <a:t>https://drive.google.com/open?id=0B0Yrf1mbmTaxVnVtMTdJaEhGOEE</a:t>
            </a:r>
            <a:endParaRPr lang="en-US" dirty="0"/>
          </a:p>
          <a:p>
            <a:r>
              <a:rPr lang="en-US" dirty="0"/>
              <a:t>Read the instructions written within /*       */ before uploading the program</a:t>
            </a:r>
          </a:p>
          <a:p>
            <a:r>
              <a:rPr lang="en-US" dirty="0"/>
              <a:t>Refer to the next two slides for more information on AT Commands</a:t>
            </a:r>
          </a:p>
        </p:txBody>
      </p:sp>
    </p:spTree>
    <p:extLst>
      <p:ext uri="{BB962C8B-B14F-4D97-AF65-F5344CB8AC3E}">
        <p14:creationId xmlns:p14="http://schemas.microsoft.com/office/powerpoint/2010/main" val="3059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FDEEF8-71AC-4913-B3C7-B101F268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AT Commands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81AD-F5B3-4474-9781-50EA780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u="sng" dirty="0"/>
              <a:t>AT Commands Available:</a:t>
            </a:r>
          </a:p>
          <a:p>
            <a:r>
              <a:rPr lang="en-SG" sz="2400" dirty="0"/>
              <a:t>AT : check the connection</a:t>
            </a:r>
          </a:p>
          <a:p>
            <a:r>
              <a:rPr lang="en-SG" sz="2400" dirty="0"/>
              <a:t>AT+NAME: Change name. </a:t>
            </a:r>
            <a:r>
              <a:rPr lang="en-SG" sz="2400" dirty="0">
                <a:solidFill>
                  <a:srgbClr val="FF0000"/>
                </a:solidFill>
              </a:rPr>
              <a:t>No space between name and command.</a:t>
            </a:r>
          </a:p>
          <a:p>
            <a:r>
              <a:rPr lang="en-SG" sz="2400" dirty="0"/>
              <a:t>AT+BAUD</a:t>
            </a:r>
            <a:r>
              <a:rPr lang="en-SG" sz="2400" dirty="0">
                <a:solidFill>
                  <a:srgbClr val="FF0000"/>
                </a:solidFill>
              </a:rPr>
              <a:t>X</a:t>
            </a:r>
            <a:r>
              <a:rPr lang="en-SG" sz="2400" dirty="0"/>
              <a:t>: change baud rate, </a:t>
            </a:r>
            <a:r>
              <a:rPr lang="en-SG" sz="2400" dirty="0">
                <a:solidFill>
                  <a:srgbClr val="FF0000"/>
                </a:solidFill>
              </a:rPr>
              <a:t>X </a:t>
            </a:r>
            <a:r>
              <a:rPr lang="en-SG" sz="2400" dirty="0"/>
              <a:t>is baud rate code, </a:t>
            </a:r>
            <a:r>
              <a:rPr lang="en-SG" sz="2400" dirty="0">
                <a:solidFill>
                  <a:srgbClr val="FF0000"/>
                </a:solidFill>
              </a:rPr>
              <a:t>no space between command and code.</a:t>
            </a:r>
          </a:p>
          <a:p>
            <a:r>
              <a:rPr lang="en-SG" sz="2400" dirty="0"/>
              <a:t>AT+PIN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: change pin, 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 is the pin, again, </a:t>
            </a:r>
            <a:r>
              <a:rPr lang="en-SG" sz="2400" dirty="0">
                <a:solidFill>
                  <a:srgbClr val="FF0000"/>
                </a:solidFill>
              </a:rPr>
              <a:t>no space.</a:t>
            </a:r>
          </a:p>
          <a:p>
            <a:r>
              <a:rPr lang="en-SG" sz="2400" dirty="0"/>
              <a:t>AT+VERSION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0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1D63D0-452B-48F3-AF82-A50640F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Baudrate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Avaliable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7079-E166-495A-911A-03F97FCB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dirty="0"/>
              <a:t>To change baud rate, type AT+BAUDX, where X=1 to 9.</a:t>
            </a:r>
          </a:p>
          <a:p>
            <a:r>
              <a:rPr lang="en-SG" sz="2400" dirty="0"/>
              <a:t>1 set to 1200bps</a:t>
            </a:r>
          </a:p>
          <a:p>
            <a:r>
              <a:rPr lang="en-SG" sz="2400" dirty="0"/>
              <a:t>2 set to 2400bps </a:t>
            </a:r>
          </a:p>
          <a:p>
            <a:r>
              <a:rPr lang="en-SG" sz="2400" dirty="0"/>
              <a:t>3 set to 4800bps </a:t>
            </a:r>
          </a:p>
          <a:p>
            <a:r>
              <a:rPr lang="en-SG" sz="2400" dirty="0"/>
              <a:t>4 set to 9600bps (Default) </a:t>
            </a:r>
          </a:p>
          <a:p>
            <a:r>
              <a:rPr lang="en-SG" sz="2400" dirty="0"/>
              <a:t>5 set to 19200bps </a:t>
            </a:r>
          </a:p>
          <a:p>
            <a:r>
              <a:rPr lang="en-SG" sz="2400" dirty="0"/>
              <a:t>6 set to 38400bps </a:t>
            </a:r>
          </a:p>
          <a:p>
            <a:r>
              <a:rPr lang="en-SG" sz="2400" dirty="0"/>
              <a:t>7 set to 57600bps </a:t>
            </a:r>
          </a:p>
          <a:p>
            <a:r>
              <a:rPr lang="en-SG" sz="2400" dirty="0">
                <a:solidFill>
                  <a:srgbClr val="FF0000"/>
                </a:solidFill>
              </a:rPr>
              <a:t>8 set to 115200bps</a:t>
            </a:r>
          </a:p>
          <a:p>
            <a:r>
              <a:rPr lang="en-SG" sz="2400" dirty="0"/>
              <a:t>9 set to 230400bps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7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187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 Command of HC-06</vt:lpstr>
      <vt:lpstr>Step 1:</vt:lpstr>
      <vt:lpstr>Step 2:</vt:lpstr>
      <vt:lpstr>AT Commands Instructions</vt:lpstr>
      <vt:lpstr>Baudrate Avaliable: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Command of HC-06</dc:title>
  <dc:creator>Keng Peng Chua</dc:creator>
  <cp:lastModifiedBy>#CHUA KENG PENG#</cp:lastModifiedBy>
  <cp:revision>14</cp:revision>
  <dcterms:created xsi:type="dcterms:W3CDTF">2017-07-12T08:56:11Z</dcterms:created>
  <dcterms:modified xsi:type="dcterms:W3CDTF">2017-08-07T10:21:51Z</dcterms:modified>
</cp:coreProperties>
</file>