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FC59-52C9-4BAE-8F28-7DFA9C2F5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4A453-C48A-4A5A-9CEF-09C11A318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FF97-F40C-4E83-B077-63151796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CE66-00FF-4A40-B032-5B4A9B67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8414-7A39-4752-B2B5-CDC332E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EF8-4B40-46EB-AF7D-A031635B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B7E83-97CF-4D7A-9BF7-DB6F4EAA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381F-84EA-402F-BC78-1DD1C2C4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545B-7A23-4D7A-AF14-FB371F02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3228-D416-4E1E-A46A-C67AF783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982A6-A412-4E60-9174-6DA326072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A0B0D-96F4-4B98-9205-874CD74D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FA29-DA8D-4722-BE60-4296E7B2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EDEB-E148-4AE3-A1F5-CDD6C18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46CE-A525-4E0A-8E0E-18ECA6E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6DE1-2B3E-4D74-930D-76C14FB0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0B88-921F-4C5D-81AC-88C4A189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E83E-E586-4A33-B369-E6ED0EF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6AB3-8DA3-4D8D-BCC7-483192C3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11B3-3FCF-45ED-9101-15C1C650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58EC-C8AC-4B13-BB9C-931F112B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CE09D-D5E5-4699-BCCC-ADA3AA55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313B-8E41-4117-BC5D-F363DB36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0EAF-E9A6-490D-A7F4-0B8A28B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3718-47E1-4CC9-AF35-8D732DE6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C9E9-4E9E-4D86-A50B-B15E3DB4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7484-BE80-4DEE-8F31-1555681D5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74BDF-E432-4E70-B924-CFE936A1C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1870-F13C-4BC1-90C1-EDF524D2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21B0-65BE-4FE9-A325-D833FD31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7474-1949-4198-81E4-44E164AC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DE2F-08B5-4A56-9481-CD2FF670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D832-6B7C-4DC2-88E9-81780C47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8285E-51D1-4BF9-B2C2-18E4BE78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42412-5B9C-4048-9E41-07F1ACE2A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D6C65-2012-4E56-ADA6-595022267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278C2-E039-422B-8B13-3FDA4D7A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C3C64-A700-4F5B-BD59-01EF26D0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C6A88-8060-4C8A-824B-C6A6DB67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2DB9-E434-450F-9871-A19CCF76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EADFB-2379-49EA-84D2-CDF5B482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FC151-A575-409C-B1F5-EFDAE245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58E94-46DF-44E9-B998-CAF25A49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CBC33-AC68-492E-AF84-5CC054E0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0DD9F-ED00-487B-805B-D915AEAC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04F93-47D2-44A7-89C5-BC26057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E80A-FD84-4C60-925C-2A1799F8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8584-2CFB-4FE6-9494-B6264FF8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7D854-CC28-42CA-8FCF-C6152BDE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D197-2E47-43EA-AC7D-1B384A36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E718-8039-418D-BED5-DDA69136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8A8B-F143-46C7-B1C5-3C42671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F5F4-D01F-4C27-AB28-B0E8B4C7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E7A3B-0515-4300-BDD4-6D7FC01BE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6E2D7-9C46-4577-AEE8-E2D4166E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B6176-9ADF-4E4F-BDBD-E1B6A012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BF566-DC01-4555-B840-44BB9FC2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BAC5F-1C0C-4A33-A31D-2917DB42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FC77E-9E14-497F-87C8-FF1EA606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EE45-17DD-4C68-98DC-D16CBA38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FA5A-7F8A-4DDA-AC85-44FE3D45E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585F-BB32-4262-BF9B-5418C4B3E7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9C05-61AA-4BA4-8237-3C794E4F1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D1A6-145A-4B6B-8EA9-4B5A72AA4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5E5D-94BA-4EF7-BB56-191E0E314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of Arduino Pro Micro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05B74-B0AF-453A-8848-92F70E4ED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44E40B-B0ED-4E8E-B975-3262296F9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1" r="-3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061ED-0D7F-4602-B754-BA60B92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232D-9654-4F9D-B30D-C85A1A56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Enter the link below: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hlinkClick r:id="rId3"/>
              </a:rPr>
              <a:t>https://www.arduino.cc/en/Main/Software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Scroll down to the section “Download the Arduino IDE”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Select the installation file based on your laptop operating system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Run/Unzip the installation zip file</a:t>
            </a:r>
          </a:p>
        </p:txBody>
      </p:sp>
    </p:spTree>
    <p:extLst>
      <p:ext uri="{BB962C8B-B14F-4D97-AF65-F5344CB8AC3E}">
        <p14:creationId xmlns:p14="http://schemas.microsoft.com/office/powerpoint/2010/main" val="340800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58F90-3B72-49FE-BACC-65E9B753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8ED6-33AA-4545-BD7E-1F9897A6C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Connect the Arduino Pro Micro board to your laptop via a USB cable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Go to Device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Under Ports (COM &amp; LPT)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1"/>
                </a:solidFill>
              </a:rPr>
              <a:t>USB Serial Device (COM “”)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Right-Click on it and select “Update Driver Software…”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60356-4644-4461-A040-EBD7B5FA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254" y="1236453"/>
            <a:ext cx="2708690" cy="4439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D4D52-6E64-44DD-8E04-577BBD76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863" y="1497967"/>
            <a:ext cx="3326303" cy="41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0378C-CC32-4F92-B70A-A72B3A4BA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93" b="1"/>
          <a:stretch/>
        </p:blipFill>
        <p:spPr>
          <a:xfrm>
            <a:off x="4636008" y="2"/>
            <a:ext cx="3628201" cy="322446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5C345-6DBB-485A-9037-6CF933A8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1985-5D24-4BAA-819F-DFA56143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Select “Browse my computer for driver software”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Click on “Browse” and navigate to the drivers folder of your Arduino folder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Proceed on with the installation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Once it is completed, your COM port should be recognized as Arduino in the device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C4F66-2B4F-46CC-A9B4-45C62BDD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249" y="2"/>
            <a:ext cx="3468854" cy="3468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EDB50-9BCF-45CF-AFE4-1F63DB055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50" y="3468856"/>
            <a:ext cx="4501998" cy="339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419529-9852-40EC-9C9B-72E464990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0" r="1" b="19046"/>
          <a:stretch/>
        </p:blipFill>
        <p:spPr>
          <a:xfrm>
            <a:off x="5779698" y="80515"/>
            <a:ext cx="3151389" cy="280070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3489-CA02-4A83-81C3-ACA2BF87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9B23-DF63-430D-801B-1B4705D1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Open the Arduino IDE by clicking on the Arduino Icon </a:t>
            </a:r>
            <a:r>
              <a:rPr lang="en-US" sz="1800" dirty="0">
                <a:solidFill>
                  <a:srgbClr val="FF0000"/>
                </a:solidFill>
              </a:rPr>
              <a:t>(If you are unsure on where to find the icon, use your laptop search function)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Arduino IDE platform should look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887AB-2449-49D9-863B-99F7A803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657" y="3283575"/>
            <a:ext cx="5182591" cy="32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4C083-49EB-4657-8B4E-B40337382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0" r="17165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239A7-EB5D-410E-85A2-CDC4D103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474D-9CD1-4735-8347-D2EBD5A5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 the top left hand corner of the window, click on File&gt;Preferences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Under “Additional Boards Manager URLs:”, replace the default </a:t>
            </a:r>
            <a:r>
              <a:rPr lang="en-US" sz="1800" dirty="0" err="1">
                <a:solidFill>
                  <a:schemeClr val="bg1"/>
                </a:solidFill>
              </a:rPr>
              <a:t>url</a:t>
            </a:r>
            <a:r>
              <a:rPr lang="en-US" sz="1800" dirty="0">
                <a:solidFill>
                  <a:schemeClr val="bg1"/>
                </a:solidFill>
              </a:rPr>
              <a:t> with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https://raw.githubusercontent.com/sparkfun/Arduino_Boards/master/IDE_Board_Manager/package_sparkfun_index.json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9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A7324-AC8A-4ED9-AB52-682BF8A0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Step 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5C7A-FC48-4232-8AF7-0B042A12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 the top left hand corner again, click on Tools&gt;Board:””&gt;Board Manager:…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the Board Manager, search for “</a:t>
            </a:r>
            <a:r>
              <a:rPr lang="en-US" sz="1800" dirty="0" err="1">
                <a:solidFill>
                  <a:schemeClr val="bg1"/>
                </a:solidFill>
              </a:rPr>
              <a:t>Sparkfun</a:t>
            </a:r>
            <a:r>
              <a:rPr lang="en-US" sz="1800" dirty="0">
                <a:solidFill>
                  <a:schemeClr val="bg1"/>
                </a:solidFill>
              </a:rPr>
              <a:t>” and install the “</a:t>
            </a:r>
            <a:r>
              <a:rPr lang="en-US" sz="1800" dirty="0" err="1">
                <a:solidFill>
                  <a:schemeClr val="bg1"/>
                </a:solidFill>
              </a:rPr>
              <a:t>SparkFun</a:t>
            </a:r>
            <a:r>
              <a:rPr lang="en-US" sz="1800" dirty="0">
                <a:solidFill>
                  <a:schemeClr val="bg1"/>
                </a:solidFill>
              </a:rPr>
              <a:t> AVR Boards”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9D831-FCC5-472D-B931-92A1755F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12" y="2"/>
            <a:ext cx="5239807" cy="3199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A742E-3E47-4FC6-94E6-B1DF20DF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12" y="2990489"/>
            <a:ext cx="6158145" cy="35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4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403C3-3356-4D60-B679-128BDF8E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Step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B045-7A03-4E28-BB3E-EDDD8911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Once you are done with the installation, return to Tools&gt;Board:”” and you should be able to select </a:t>
            </a:r>
            <a:r>
              <a:rPr lang="en-US" sz="1800" dirty="0" err="1">
                <a:solidFill>
                  <a:schemeClr val="bg1"/>
                </a:solidFill>
              </a:rPr>
              <a:t>SparkFun</a:t>
            </a:r>
            <a:r>
              <a:rPr lang="en-US" sz="1800" dirty="0">
                <a:solidFill>
                  <a:schemeClr val="bg1"/>
                </a:solidFill>
              </a:rPr>
              <a:t> Pro Micro as your Board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Under Processor:””, select ATmega32U4 (5V,16 </a:t>
            </a:r>
            <a:r>
              <a:rPr lang="en-US" sz="1800" dirty="0" err="1">
                <a:solidFill>
                  <a:schemeClr val="bg1"/>
                </a:solidFill>
              </a:rPr>
              <a:t>Mhz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Under Port, select the COM port that is recognized as Arduino. </a:t>
            </a:r>
            <a:r>
              <a:rPr lang="en-US" sz="1800" dirty="0">
                <a:solidFill>
                  <a:srgbClr val="FF0000"/>
                </a:solidFill>
              </a:rPr>
              <a:t>Note that this can only be done if your Arduino Pro Micro device is physically connected to your laptop via a USB cable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9DB0D-C279-44AB-A9ED-00489F8A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57" y="2"/>
            <a:ext cx="5221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94D58-40B6-413A-9BC9-461BD57D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Step 8: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2292-FBE0-4E3B-94C2-DFAD5CC7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After your setup is done, try uploading a blank file by clicking on the upload icon located at the top left hand corner of the window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Arduino should verify and upload the blank program into your Arduino Pro Micro </a:t>
            </a:r>
            <a:r>
              <a:rPr lang="en-US" sz="1800" dirty="0">
                <a:solidFill>
                  <a:srgbClr val="FF0000"/>
                </a:solidFill>
              </a:rPr>
              <a:t>without any issues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you faced any problem, please refer to the lab helpers for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32ED-852A-4541-9351-9BDB6480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64" y="1036609"/>
            <a:ext cx="7446626" cy="47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421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Installation of Arduino Pro Micro Software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Arduino Pro Micro Software</dc:title>
  <dc:creator>Keng Peng Chua</dc:creator>
  <cp:lastModifiedBy>Keng Peng Chua</cp:lastModifiedBy>
  <cp:revision>15</cp:revision>
  <dcterms:created xsi:type="dcterms:W3CDTF">2017-07-08T08:46:51Z</dcterms:created>
  <dcterms:modified xsi:type="dcterms:W3CDTF">2017-07-19T15:15:23Z</dcterms:modified>
</cp:coreProperties>
</file>