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>
        <p:scale>
          <a:sx n="86" d="100"/>
          <a:sy n="86" d="100"/>
        </p:scale>
        <p:origin x="5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A368F-58D1-4815-9C64-2C099221515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92E9BE8C-7E61-400A-B40E-75AE559848B6}">
      <dgm:prSet/>
      <dgm:spPr/>
      <dgm:t>
        <a:bodyPr/>
        <a:lstStyle/>
        <a:p>
          <a:r>
            <a:rPr lang="en-US"/>
            <a:t>Open up</a:t>
          </a:r>
        </a:p>
      </dgm:t>
    </dgm:pt>
    <dgm:pt modelId="{584C8253-DC20-4388-9C65-B583C8141864}" type="parTrans" cxnId="{13D3EF6E-A501-4CB2-BC0E-1F32B06902F7}">
      <dgm:prSet/>
      <dgm:spPr/>
      <dgm:t>
        <a:bodyPr/>
        <a:lstStyle/>
        <a:p>
          <a:endParaRPr lang="en-US"/>
        </a:p>
      </dgm:t>
    </dgm:pt>
    <dgm:pt modelId="{29FF9860-CCCD-41C6-979B-4647F071FF1F}" type="sibTrans" cxnId="{13D3EF6E-A501-4CB2-BC0E-1F32B06902F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D2DE811-1146-46C7-94BB-D0C8B061F3A0}">
      <dgm:prSet/>
      <dgm:spPr/>
      <dgm:t>
        <a:bodyPr/>
        <a:lstStyle/>
        <a:p>
          <a:r>
            <a:rPr lang="en-US"/>
            <a:t>Open up the AT_Command_HC-06 ino file</a:t>
          </a:r>
        </a:p>
      </dgm:t>
    </dgm:pt>
    <dgm:pt modelId="{477CE431-31F9-4B60-B928-B2E1CAD66A75}" type="parTrans" cxnId="{BF55DE0C-1BE4-493F-8FC0-F1789A98203B}">
      <dgm:prSet/>
      <dgm:spPr/>
      <dgm:t>
        <a:bodyPr/>
        <a:lstStyle/>
        <a:p>
          <a:endParaRPr lang="en-US"/>
        </a:p>
      </dgm:t>
    </dgm:pt>
    <dgm:pt modelId="{42568D19-91DC-4688-994E-69C6D12C86B6}" type="sibTrans" cxnId="{BF55DE0C-1BE4-493F-8FC0-F1789A98203B}">
      <dgm:prSet/>
      <dgm:spPr/>
      <dgm:t>
        <a:bodyPr/>
        <a:lstStyle/>
        <a:p>
          <a:endParaRPr lang="en-US"/>
        </a:p>
      </dgm:t>
    </dgm:pt>
    <dgm:pt modelId="{9D69C459-D4A5-4AD7-9C0B-53B204E2E503}">
      <dgm:prSet/>
      <dgm:spPr/>
      <dgm:t>
        <a:bodyPr/>
        <a:lstStyle/>
        <a:p>
          <a:r>
            <a:rPr lang="en-US"/>
            <a:t>Read</a:t>
          </a:r>
        </a:p>
      </dgm:t>
    </dgm:pt>
    <dgm:pt modelId="{0C5E1175-D0D8-4176-9157-4A706C9CD91F}" type="parTrans" cxnId="{4C4E899A-C9D2-4AA7-A671-3803483A177D}">
      <dgm:prSet/>
      <dgm:spPr/>
      <dgm:t>
        <a:bodyPr/>
        <a:lstStyle/>
        <a:p>
          <a:endParaRPr lang="en-US"/>
        </a:p>
      </dgm:t>
    </dgm:pt>
    <dgm:pt modelId="{26D3B5D6-FEFB-4E31-B247-76959269060D}" type="sibTrans" cxnId="{4C4E899A-C9D2-4AA7-A671-3803483A177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AA7808D-58FA-413A-8547-288274F0B883}">
      <dgm:prSet/>
      <dgm:spPr/>
      <dgm:t>
        <a:bodyPr/>
        <a:lstStyle/>
        <a:p>
          <a:r>
            <a:rPr lang="en-US"/>
            <a:t>Read the instructions carefully before running the program</a:t>
          </a:r>
        </a:p>
      </dgm:t>
    </dgm:pt>
    <dgm:pt modelId="{D1B06059-55E7-4C05-80F6-51CED99B4D62}" type="parTrans" cxnId="{8413EB79-ABCE-4693-8A96-5B310FC4BE73}">
      <dgm:prSet/>
      <dgm:spPr/>
      <dgm:t>
        <a:bodyPr/>
        <a:lstStyle/>
        <a:p>
          <a:endParaRPr lang="en-US"/>
        </a:p>
      </dgm:t>
    </dgm:pt>
    <dgm:pt modelId="{6F31D6F2-DC7A-490F-916E-0EBE67D886D0}" type="sibTrans" cxnId="{8413EB79-ABCE-4693-8A96-5B310FC4BE73}">
      <dgm:prSet/>
      <dgm:spPr/>
      <dgm:t>
        <a:bodyPr/>
        <a:lstStyle/>
        <a:p>
          <a:endParaRPr lang="en-US"/>
        </a:p>
      </dgm:t>
    </dgm:pt>
    <dgm:pt modelId="{6A26AE82-D524-4820-81B3-0F37EBB803A8}">
      <dgm:prSet/>
      <dgm:spPr/>
      <dgm:t>
        <a:bodyPr/>
        <a:lstStyle/>
        <a:p>
          <a:r>
            <a:rPr lang="en-US"/>
            <a:t>Refer</a:t>
          </a:r>
        </a:p>
      </dgm:t>
    </dgm:pt>
    <dgm:pt modelId="{946BC25A-8BCC-43EC-A80C-050C4C87004F}" type="parTrans" cxnId="{F72603E4-6E74-4850-80B8-2A048ED9DC48}">
      <dgm:prSet/>
      <dgm:spPr/>
      <dgm:t>
        <a:bodyPr/>
        <a:lstStyle/>
        <a:p>
          <a:endParaRPr lang="en-US"/>
        </a:p>
      </dgm:t>
    </dgm:pt>
    <dgm:pt modelId="{7BB0AAD3-1093-45D3-848E-058237E96457}" type="sibTrans" cxnId="{F72603E4-6E74-4850-80B8-2A048ED9DC48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3B5ACB1-CA5B-4AB2-A410-5C59E4872115}">
      <dgm:prSet/>
      <dgm:spPr/>
      <dgm:t>
        <a:bodyPr/>
        <a:lstStyle/>
        <a:p>
          <a:r>
            <a:rPr lang="en-US" dirty="0"/>
            <a:t>Refer to the next two slides for more information regarding the AT Command of HC-06.</a:t>
          </a:r>
        </a:p>
      </dgm:t>
    </dgm:pt>
    <dgm:pt modelId="{64416B6F-CA88-4D07-8983-E0F6728840F2}" type="parTrans" cxnId="{4CB3BFDF-2A4D-4134-A127-42E51F8B4FD0}">
      <dgm:prSet/>
      <dgm:spPr/>
      <dgm:t>
        <a:bodyPr/>
        <a:lstStyle/>
        <a:p>
          <a:endParaRPr lang="en-US"/>
        </a:p>
      </dgm:t>
    </dgm:pt>
    <dgm:pt modelId="{3929049F-1CB5-4A77-A9E8-D88A14C01456}" type="sibTrans" cxnId="{4CB3BFDF-2A4D-4134-A127-42E51F8B4FD0}">
      <dgm:prSet/>
      <dgm:spPr/>
      <dgm:t>
        <a:bodyPr/>
        <a:lstStyle/>
        <a:p>
          <a:endParaRPr lang="en-US"/>
        </a:p>
      </dgm:t>
    </dgm:pt>
    <dgm:pt modelId="{A17326AA-E9C3-4221-9D23-DB9B86BCF806}" type="pres">
      <dgm:prSet presAssocID="{3ADA368F-58D1-4815-9C64-2C099221515E}" presName="Name0" presStyleCnt="0">
        <dgm:presLayoutVars>
          <dgm:animLvl val="lvl"/>
          <dgm:resizeHandles val="exact"/>
        </dgm:presLayoutVars>
      </dgm:prSet>
      <dgm:spPr/>
    </dgm:pt>
    <dgm:pt modelId="{4F6020D5-6A4B-48DD-B9AC-BB2DDDBBA163}" type="pres">
      <dgm:prSet presAssocID="{92E9BE8C-7E61-400A-B40E-75AE559848B6}" presName="compositeNode" presStyleCnt="0">
        <dgm:presLayoutVars>
          <dgm:bulletEnabled val="1"/>
        </dgm:presLayoutVars>
      </dgm:prSet>
      <dgm:spPr/>
    </dgm:pt>
    <dgm:pt modelId="{B910C664-21E7-4F50-8BC0-B7B8A4C8AC0F}" type="pres">
      <dgm:prSet presAssocID="{92E9BE8C-7E61-400A-B40E-75AE559848B6}" presName="bgRect" presStyleLbl="bgAccFollowNode1" presStyleIdx="0" presStyleCnt="3"/>
      <dgm:spPr/>
    </dgm:pt>
    <dgm:pt modelId="{236BCA55-3BDF-4F2A-B2AF-C6F11FC5464C}" type="pres">
      <dgm:prSet presAssocID="{29FF9860-CCCD-41C6-979B-4647F071FF1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6F8E0A7-5430-4B08-8A04-275D8C9D786E}" type="pres">
      <dgm:prSet presAssocID="{92E9BE8C-7E61-400A-B40E-75AE559848B6}" presName="bottomLine" presStyleLbl="alignNode1" presStyleIdx="1" presStyleCnt="6">
        <dgm:presLayoutVars/>
      </dgm:prSet>
      <dgm:spPr/>
    </dgm:pt>
    <dgm:pt modelId="{242CBAC2-4EE4-40BC-AC36-E1BA0FA8EAE7}" type="pres">
      <dgm:prSet presAssocID="{92E9BE8C-7E61-400A-B40E-75AE559848B6}" presName="nodeText" presStyleLbl="bgAccFollowNode1" presStyleIdx="0" presStyleCnt="3">
        <dgm:presLayoutVars>
          <dgm:bulletEnabled val="1"/>
        </dgm:presLayoutVars>
      </dgm:prSet>
      <dgm:spPr/>
    </dgm:pt>
    <dgm:pt modelId="{4300E9E7-EB82-476F-880B-E5AC0F9F710B}" type="pres">
      <dgm:prSet presAssocID="{29FF9860-CCCD-41C6-979B-4647F071FF1F}" presName="sibTrans" presStyleCnt="0"/>
      <dgm:spPr/>
    </dgm:pt>
    <dgm:pt modelId="{F6EB830B-4CF7-4AE1-A0C8-376E3D2DC4D7}" type="pres">
      <dgm:prSet presAssocID="{9D69C459-D4A5-4AD7-9C0B-53B204E2E503}" presName="compositeNode" presStyleCnt="0">
        <dgm:presLayoutVars>
          <dgm:bulletEnabled val="1"/>
        </dgm:presLayoutVars>
      </dgm:prSet>
      <dgm:spPr/>
    </dgm:pt>
    <dgm:pt modelId="{9EC51152-A9D3-4C02-AFD8-EEA62A989091}" type="pres">
      <dgm:prSet presAssocID="{9D69C459-D4A5-4AD7-9C0B-53B204E2E503}" presName="bgRect" presStyleLbl="bgAccFollowNode1" presStyleIdx="1" presStyleCnt="3"/>
      <dgm:spPr/>
    </dgm:pt>
    <dgm:pt modelId="{FF3EC7B0-98C5-4C89-B220-6785684BF4D4}" type="pres">
      <dgm:prSet presAssocID="{26D3B5D6-FEFB-4E31-B247-76959269060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E1828BA-C14C-4131-9488-DD01545000A8}" type="pres">
      <dgm:prSet presAssocID="{9D69C459-D4A5-4AD7-9C0B-53B204E2E503}" presName="bottomLine" presStyleLbl="alignNode1" presStyleIdx="3" presStyleCnt="6">
        <dgm:presLayoutVars/>
      </dgm:prSet>
      <dgm:spPr/>
    </dgm:pt>
    <dgm:pt modelId="{0FBF6162-84FB-456C-ACF2-D85E3FD318DF}" type="pres">
      <dgm:prSet presAssocID="{9D69C459-D4A5-4AD7-9C0B-53B204E2E503}" presName="nodeText" presStyleLbl="bgAccFollowNode1" presStyleIdx="1" presStyleCnt="3">
        <dgm:presLayoutVars>
          <dgm:bulletEnabled val="1"/>
        </dgm:presLayoutVars>
      </dgm:prSet>
      <dgm:spPr/>
    </dgm:pt>
    <dgm:pt modelId="{794C246F-47F5-4C4F-92C1-B4445630DA63}" type="pres">
      <dgm:prSet presAssocID="{26D3B5D6-FEFB-4E31-B247-76959269060D}" presName="sibTrans" presStyleCnt="0"/>
      <dgm:spPr/>
    </dgm:pt>
    <dgm:pt modelId="{DBF86919-E3D0-49AF-B792-EB21CD922E7D}" type="pres">
      <dgm:prSet presAssocID="{6A26AE82-D524-4820-81B3-0F37EBB803A8}" presName="compositeNode" presStyleCnt="0">
        <dgm:presLayoutVars>
          <dgm:bulletEnabled val="1"/>
        </dgm:presLayoutVars>
      </dgm:prSet>
      <dgm:spPr/>
    </dgm:pt>
    <dgm:pt modelId="{C5B24363-5EA1-42BB-A6C0-7AACEE1A0CAD}" type="pres">
      <dgm:prSet presAssocID="{6A26AE82-D524-4820-81B3-0F37EBB803A8}" presName="bgRect" presStyleLbl="bgAccFollowNode1" presStyleIdx="2" presStyleCnt="3"/>
      <dgm:spPr/>
    </dgm:pt>
    <dgm:pt modelId="{7E892C31-B92D-4746-B58F-7B854516D66E}" type="pres">
      <dgm:prSet presAssocID="{7BB0AAD3-1093-45D3-848E-058237E964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F8867D2-3109-4C8C-888E-F995D5D9026C}" type="pres">
      <dgm:prSet presAssocID="{6A26AE82-D524-4820-81B3-0F37EBB803A8}" presName="bottomLine" presStyleLbl="alignNode1" presStyleIdx="5" presStyleCnt="6">
        <dgm:presLayoutVars/>
      </dgm:prSet>
      <dgm:spPr/>
    </dgm:pt>
    <dgm:pt modelId="{5F95E2D9-20CE-4142-8D9E-CC0F9F978925}" type="pres">
      <dgm:prSet presAssocID="{6A26AE82-D524-4820-81B3-0F37EBB803A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A96AC05-69B4-4657-BF8A-606FFEDD8651}" type="presOf" srcId="{9D69C459-D4A5-4AD7-9C0B-53B204E2E503}" destId="{0FBF6162-84FB-456C-ACF2-D85E3FD318DF}" srcOrd="1" destOrd="0" presId="urn:microsoft.com/office/officeart/2016/7/layout/BasicLinearProcessNumbered"/>
    <dgm:cxn modelId="{0C136D07-636D-4679-B791-C16F946C4C75}" type="presOf" srcId="{3ADA368F-58D1-4815-9C64-2C099221515E}" destId="{A17326AA-E9C3-4221-9D23-DB9B86BCF806}" srcOrd="0" destOrd="0" presId="urn:microsoft.com/office/officeart/2016/7/layout/BasicLinearProcessNumbered"/>
    <dgm:cxn modelId="{BF55DE0C-1BE4-493F-8FC0-F1789A98203B}" srcId="{92E9BE8C-7E61-400A-B40E-75AE559848B6}" destId="{2D2DE811-1146-46C7-94BB-D0C8B061F3A0}" srcOrd="0" destOrd="0" parTransId="{477CE431-31F9-4B60-B928-B2E1CAD66A75}" sibTransId="{42568D19-91DC-4688-994E-69C6D12C86B6}"/>
    <dgm:cxn modelId="{CAD93E20-10F3-4BAA-89DE-DFBC41BB94EB}" type="presOf" srcId="{03B5ACB1-CA5B-4AB2-A410-5C59E4872115}" destId="{5F95E2D9-20CE-4142-8D9E-CC0F9F978925}" srcOrd="0" destOrd="1" presId="urn:microsoft.com/office/officeart/2016/7/layout/BasicLinearProcessNumbered"/>
    <dgm:cxn modelId="{13D3EF6E-A501-4CB2-BC0E-1F32B06902F7}" srcId="{3ADA368F-58D1-4815-9C64-2C099221515E}" destId="{92E9BE8C-7E61-400A-B40E-75AE559848B6}" srcOrd="0" destOrd="0" parTransId="{584C8253-DC20-4388-9C65-B583C8141864}" sibTransId="{29FF9860-CCCD-41C6-979B-4647F071FF1F}"/>
    <dgm:cxn modelId="{19C9A350-4B7F-4DDF-B928-6087B2DD2B72}" type="presOf" srcId="{92E9BE8C-7E61-400A-B40E-75AE559848B6}" destId="{242CBAC2-4EE4-40BC-AC36-E1BA0FA8EAE7}" srcOrd="1" destOrd="0" presId="urn:microsoft.com/office/officeart/2016/7/layout/BasicLinearProcessNumbered"/>
    <dgm:cxn modelId="{E96E0373-507A-42F6-85CB-B09B7750CC9F}" type="presOf" srcId="{7BB0AAD3-1093-45D3-848E-058237E96457}" destId="{7E892C31-B92D-4746-B58F-7B854516D66E}" srcOrd="0" destOrd="0" presId="urn:microsoft.com/office/officeart/2016/7/layout/BasicLinearProcessNumbered"/>
    <dgm:cxn modelId="{8413EB79-ABCE-4693-8A96-5B310FC4BE73}" srcId="{9D69C459-D4A5-4AD7-9C0B-53B204E2E503}" destId="{AAA7808D-58FA-413A-8547-288274F0B883}" srcOrd="0" destOrd="0" parTransId="{D1B06059-55E7-4C05-80F6-51CED99B4D62}" sibTransId="{6F31D6F2-DC7A-490F-916E-0EBE67D886D0}"/>
    <dgm:cxn modelId="{161C0E7B-C9C3-4946-886E-68475AC5B8CB}" type="presOf" srcId="{2D2DE811-1146-46C7-94BB-D0C8B061F3A0}" destId="{242CBAC2-4EE4-40BC-AC36-E1BA0FA8EAE7}" srcOrd="0" destOrd="1" presId="urn:microsoft.com/office/officeart/2016/7/layout/BasicLinearProcessNumbered"/>
    <dgm:cxn modelId="{4C4E899A-C9D2-4AA7-A671-3803483A177D}" srcId="{3ADA368F-58D1-4815-9C64-2C099221515E}" destId="{9D69C459-D4A5-4AD7-9C0B-53B204E2E503}" srcOrd="1" destOrd="0" parTransId="{0C5E1175-D0D8-4176-9157-4A706C9CD91F}" sibTransId="{26D3B5D6-FEFB-4E31-B247-76959269060D}"/>
    <dgm:cxn modelId="{D7ADC89A-C98C-4E0F-BF5E-24A62DE5EDBA}" type="presOf" srcId="{9D69C459-D4A5-4AD7-9C0B-53B204E2E503}" destId="{9EC51152-A9D3-4C02-AFD8-EEA62A989091}" srcOrd="0" destOrd="0" presId="urn:microsoft.com/office/officeart/2016/7/layout/BasicLinearProcessNumbered"/>
    <dgm:cxn modelId="{FC2583A7-A346-4D58-B523-919F9A38E9BD}" type="presOf" srcId="{29FF9860-CCCD-41C6-979B-4647F071FF1F}" destId="{236BCA55-3BDF-4F2A-B2AF-C6F11FC5464C}" srcOrd="0" destOrd="0" presId="urn:microsoft.com/office/officeart/2016/7/layout/BasicLinearProcessNumbered"/>
    <dgm:cxn modelId="{16E26CAF-2E4E-49F3-A75E-BDCEDF01F262}" type="presOf" srcId="{AAA7808D-58FA-413A-8547-288274F0B883}" destId="{0FBF6162-84FB-456C-ACF2-D85E3FD318DF}" srcOrd="0" destOrd="1" presId="urn:microsoft.com/office/officeart/2016/7/layout/BasicLinearProcessNumbered"/>
    <dgm:cxn modelId="{A4C57ABD-5D1B-4373-B755-E14503DD35C1}" type="presOf" srcId="{26D3B5D6-FEFB-4E31-B247-76959269060D}" destId="{FF3EC7B0-98C5-4C89-B220-6785684BF4D4}" srcOrd="0" destOrd="0" presId="urn:microsoft.com/office/officeart/2016/7/layout/BasicLinearProcessNumbered"/>
    <dgm:cxn modelId="{465BD5C0-3D19-44D7-9345-3757B243FD4E}" type="presOf" srcId="{92E9BE8C-7E61-400A-B40E-75AE559848B6}" destId="{B910C664-21E7-4F50-8BC0-B7B8A4C8AC0F}" srcOrd="0" destOrd="0" presId="urn:microsoft.com/office/officeart/2016/7/layout/BasicLinearProcessNumbered"/>
    <dgm:cxn modelId="{FE96A7C2-4652-4D31-B747-F11BF58DB290}" type="presOf" srcId="{6A26AE82-D524-4820-81B3-0F37EBB803A8}" destId="{5F95E2D9-20CE-4142-8D9E-CC0F9F978925}" srcOrd="1" destOrd="0" presId="urn:microsoft.com/office/officeart/2016/7/layout/BasicLinearProcessNumbered"/>
    <dgm:cxn modelId="{4CB3BFDF-2A4D-4134-A127-42E51F8B4FD0}" srcId="{6A26AE82-D524-4820-81B3-0F37EBB803A8}" destId="{03B5ACB1-CA5B-4AB2-A410-5C59E4872115}" srcOrd="0" destOrd="0" parTransId="{64416B6F-CA88-4D07-8983-E0F6728840F2}" sibTransId="{3929049F-1CB5-4A77-A9E8-D88A14C01456}"/>
    <dgm:cxn modelId="{F72603E4-6E74-4850-80B8-2A048ED9DC48}" srcId="{3ADA368F-58D1-4815-9C64-2C099221515E}" destId="{6A26AE82-D524-4820-81B3-0F37EBB803A8}" srcOrd="2" destOrd="0" parTransId="{946BC25A-8BCC-43EC-A80C-050C4C87004F}" sibTransId="{7BB0AAD3-1093-45D3-848E-058237E96457}"/>
    <dgm:cxn modelId="{00DCA5F9-1BC9-4CB6-8714-8EFE5789F308}" type="presOf" srcId="{6A26AE82-D524-4820-81B3-0F37EBB803A8}" destId="{C5B24363-5EA1-42BB-A6C0-7AACEE1A0CAD}" srcOrd="0" destOrd="0" presId="urn:microsoft.com/office/officeart/2016/7/layout/BasicLinearProcessNumbered"/>
    <dgm:cxn modelId="{3CDB5E0A-8C77-47FF-B8EA-CC69FDFE84ED}" type="presParOf" srcId="{A17326AA-E9C3-4221-9D23-DB9B86BCF806}" destId="{4F6020D5-6A4B-48DD-B9AC-BB2DDDBBA163}" srcOrd="0" destOrd="0" presId="urn:microsoft.com/office/officeart/2016/7/layout/BasicLinearProcessNumbered"/>
    <dgm:cxn modelId="{C3174D9D-77FF-46B9-8D7C-37C74C2BB952}" type="presParOf" srcId="{4F6020D5-6A4B-48DD-B9AC-BB2DDDBBA163}" destId="{B910C664-21E7-4F50-8BC0-B7B8A4C8AC0F}" srcOrd="0" destOrd="0" presId="urn:microsoft.com/office/officeart/2016/7/layout/BasicLinearProcessNumbered"/>
    <dgm:cxn modelId="{D1821736-DD78-437E-9CE2-7FF4A4E55B50}" type="presParOf" srcId="{4F6020D5-6A4B-48DD-B9AC-BB2DDDBBA163}" destId="{236BCA55-3BDF-4F2A-B2AF-C6F11FC5464C}" srcOrd="1" destOrd="0" presId="urn:microsoft.com/office/officeart/2016/7/layout/BasicLinearProcessNumbered"/>
    <dgm:cxn modelId="{4E11908F-466D-404D-8F15-E878A5FBB95F}" type="presParOf" srcId="{4F6020D5-6A4B-48DD-B9AC-BB2DDDBBA163}" destId="{56F8E0A7-5430-4B08-8A04-275D8C9D786E}" srcOrd="2" destOrd="0" presId="urn:microsoft.com/office/officeart/2016/7/layout/BasicLinearProcessNumbered"/>
    <dgm:cxn modelId="{B8127F8A-9951-4E55-B284-1C21B6023553}" type="presParOf" srcId="{4F6020D5-6A4B-48DD-B9AC-BB2DDDBBA163}" destId="{242CBAC2-4EE4-40BC-AC36-E1BA0FA8EAE7}" srcOrd="3" destOrd="0" presId="urn:microsoft.com/office/officeart/2016/7/layout/BasicLinearProcessNumbered"/>
    <dgm:cxn modelId="{BE4F0B39-B115-4805-AF17-CDA0815EEBBC}" type="presParOf" srcId="{A17326AA-E9C3-4221-9D23-DB9B86BCF806}" destId="{4300E9E7-EB82-476F-880B-E5AC0F9F710B}" srcOrd="1" destOrd="0" presId="urn:microsoft.com/office/officeart/2016/7/layout/BasicLinearProcessNumbered"/>
    <dgm:cxn modelId="{5CDF3AEB-2F5E-4A69-8B78-CAEE4CD6DC77}" type="presParOf" srcId="{A17326AA-E9C3-4221-9D23-DB9B86BCF806}" destId="{F6EB830B-4CF7-4AE1-A0C8-376E3D2DC4D7}" srcOrd="2" destOrd="0" presId="urn:microsoft.com/office/officeart/2016/7/layout/BasicLinearProcessNumbered"/>
    <dgm:cxn modelId="{D652A393-7A07-4F44-91D3-EA9019D95651}" type="presParOf" srcId="{F6EB830B-4CF7-4AE1-A0C8-376E3D2DC4D7}" destId="{9EC51152-A9D3-4C02-AFD8-EEA62A989091}" srcOrd="0" destOrd="0" presId="urn:microsoft.com/office/officeart/2016/7/layout/BasicLinearProcessNumbered"/>
    <dgm:cxn modelId="{F1307DAE-7BB3-4559-A6C0-CF1982C361BC}" type="presParOf" srcId="{F6EB830B-4CF7-4AE1-A0C8-376E3D2DC4D7}" destId="{FF3EC7B0-98C5-4C89-B220-6785684BF4D4}" srcOrd="1" destOrd="0" presId="urn:microsoft.com/office/officeart/2016/7/layout/BasicLinearProcessNumbered"/>
    <dgm:cxn modelId="{42A2D68B-E448-4BE3-851F-433CF06E4378}" type="presParOf" srcId="{F6EB830B-4CF7-4AE1-A0C8-376E3D2DC4D7}" destId="{1E1828BA-C14C-4131-9488-DD01545000A8}" srcOrd="2" destOrd="0" presId="urn:microsoft.com/office/officeart/2016/7/layout/BasicLinearProcessNumbered"/>
    <dgm:cxn modelId="{5F45EC3A-0973-44B7-8E96-AFE0D23310A8}" type="presParOf" srcId="{F6EB830B-4CF7-4AE1-A0C8-376E3D2DC4D7}" destId="{0FBF6162-84FB-456C-ACF2-D85E3FD318DF}" srcOrd="3" destOrd="0" presId="urn:microsoft.com/office/officeart/2016/7/layout/BasicLinearProcessNumbered"/>
    <dgm:cxn modelId="{AFABD8D1-8E80-4E94-9EC8-DDB57FB0B160}" type="presParOf" srcId="{A17326AA-E9C3-4221-9D23-DB9B86BCF806}" destId="{794C246F-47F5-4C4F-92C1-B4445630DA63}" srcOrd="3" destOrd="0" presId="urn:microsoft.com/office/officeart/2016/7/layout/BasicLinearProcessNumbered"/>
    <dgm:cxn modelId="{90DA61B5-9E15-4A86-845B-D9490F3DBEAC}" type="presParOf" srcId="{A17326AA-E9C3-4221-9D23-DB9B86BCF806}" destId="{DBF86919-E3D0-49AF-B792-EB21CD922E7D}" srcOrd="4" destOrd="0" presId="urn:microsoft.com/office/officeart/2016/7/layout/BasicLinearProcessNumbered"/>
    <dgm:cxn modelId="{6BCFA7F0-B626-4022-97AA-A8D3A8828984}" type="presParOf" srcId="{DBF86919-E3D0-49AF-B792-EB21CD922E7D}" destId="{C5B24363-5EA1-42BB-A6C0-7AACEE1A0CAD}" srcOrd="0" destOrd="0" presId="urn:microsoft.com/office/officeart/2016/7/layout/BasicLinearProcessNumbered"/>
    <dgm:cxn modelId="{18C20BCF-A88A-4FCF-AC9C-C673185755B1}" type="presParOf" srcId="{DBF86919-E3D0-49AF-B792-EB21CD922E7D}" destId="{7E892C31-B92D-4746-B58F-7B854516D66E}" srcOrd="1" destOrd="0" presId="urn:microsoft.com/office/officeart/2016/7/layout/BasicLinearProcessNumbered"/>
    <dgm:cxn modelId="{9E77BCBD-4C3F-4287-A661-F4A892A6585D}" type="presParOf" srcId="{DBF86919-E3D0-49AF-B792-EB21CD922E7D}" destId="{EF8867D2-3109-4C8C-888E-F995D5D9026C}" srcOrd="2" destOrd="0" presId="urn:microsoft.com/office/officeart/2016/7/layout/BasicLinearProcessNumbered"/>
    <dgm:cxn modelId="{74424ABD-E3E3-471C-9786-9B530C2D1A47}" type="presParOf" srcId="{DBF86919-E3D0-49AF-B792-EB21CD922E7D}" destId="{5F95E2D9-20CE-4142-8D9E-CC0F9F9789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C664-21E7-4F50-8BC0-B7B8A4C8AC0F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 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Open up the AT_Command_HC-06 ino file</a:t>
          </a:r>
        </a:p>
      </dsp:txBody>
      <dsp:txXfrm>
        <a:off x="0" y="1653508"/>
        <a:ext cx="3286125" cy="2610802"/>
      </dsp:txXfrm>
    </dsp:sp>
    <dsp:sp modelId="{236BCA55-3BDF-4F2A-B2AF-C6F11FC5464C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56F8E0A7-5430-4B08-8A04-275D8C9D786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1152-A9D3-4C02-AFD8-EEA62A989091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Read the instructions carefully before running the program</a:t>
          </a:r>
        </a:p>
      </dsp:txBody>
      <dsp:txXfrm>
        <a:off x="3614737" y="1653508"/>
        <a:ext cx="3286125" cy="2610802"/>
      </dsp:txXfrm>
    </dsp:sp>
    <dsp:sp modelId="{FF3EC7B0-98C5-4C89-B220-6785684BF4D4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1E1828BA-C14C-4131-9488-DD01545000A8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24363-5EA1-42BB-A6C0-7AACEE1A0CAD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Refer to the next two slides for more information regarding the AT Command of HC-06.</a:t>
          </a:r>
        </a:p>
      </dsp:txBody>
      <dsp:txXfrm>
        <a:off x="7229475" y="1653508"/>
        <a:ext cx="3286125" cy="2610802"/>
      </dsp:txXfrm>
    </dsp:sp>
    <dsp:sp modelId="{7E892C31-B92D-4746-B58F-7B854516D66E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EF8867D2-3109-4C8C-888E-F995D5D9026C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CFBC-3716-42EF-B5F5-D91E21C7F8E5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187-FC08-4EB4-8893-D3D1A291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of HC-06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D521-B475-4E20-930D-25FFB0C7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527715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1FD3B"/>
                </a:solidFill>
              </a:rPr>
              <a:t>Installation of Arduino Pro Micro	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CE32DBD-DE77-42D9-93E0-FCFE817E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112" y="3509963"/>
            <a:ext cx="412865" cy="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A46-F0E8-4187-917F-4C234F0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9F23-1D77-4E47-AF59-779C8FD3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55"/>
            <a:ext cx="3560618" cy="4410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 up the connections as shown in the diagram.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B1E10-37EC-40D1-8BE6-96FD4F216A61}"/>
              </a:ext>
            </a:extLst>
          </p:cNvPr>
          <p:cNvGrpSpPr/>
          <p:nvPr/>
        </p:nvGrpSpPr>
        <p:grpSpPr>
          <a:xfrm>
            <a:off x="6287574" y="2305102"/>
            <a:ext cx="4629807" cy="2662710"/>
            <a:chOff x="4346829" y="3811465"/>
            <a:chExt cx="4629807" cy="2662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30B0D-D481-426F-BB6F-9AA8B99F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346829" y="4823485"/>
              <a:ext cx="873541" cy="16506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C5B-FD2B-4160-9A90-9C076795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382" y="4296424"/>
              <a:ext cx="1787254" cy="83483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EEFE7-8F1A-4120-90CB-4ADBEE91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55" y="4798453"/>
              <a:ext cx="16679" cy="10509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43E80-E1DB-4104-B70C-979BA5358F7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09" y="4578548"/>
              <a:ext cx="1954533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DE6FF8C-95D5-4A8F-9BF2-C2EB2FAB42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0982" y="3967296"/>
              <a:ext cx="1135559" cy="823898"/>
            </a:xfrm>
            <a:prstGeom prst="bentConnector3">
              <a:avLst>
                <a:gd name="adj1" fmla="val 349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E4DC7-F5AC-45C3-920E-0EC83962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828" y="4890912"/>
              <a:ext cx="227179" cy="6233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F18C3-F4A9-4608-A585-DC3B409C511A}"/>
                </a:ext>
              </a:extLst>
            </p:cNvPr>
            <p:cNvCxnSpPr/>
            <p:nvPr/>
          </p:nvCxnSpPr>
          <p:spPr>
            <a:xfrm flipH="1">
              <a:off x="6258234" y="4829212"/>
              <a:ext cx="10087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D97D22-59FC-4784-AAC7-F53447B6D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240" y="5849448"/>
              <a:ext cx="11565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2E0BA5-0172-4127-B17A-23604CA1917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84" y="4713842"/>
              <a:ext cx="185763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47EA6-4786-4A47-8AB3-948BD8FA2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8902" y="4698703"/>
              <a:ext cx="3532" cy="32393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56590C-48B8-4484-9AFE-F7BB46BA9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828" y="5012566"/>
              <a:ext cx="328539" cy="1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B38991-751B-48FB-B4DE-2B5D66F9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258" y="4578548"/>
              <a:ext cx="0" cy="3277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4D3676-D0D7-472F-BFDC-953D0C5F5C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0382" y="3822206"/>
              <a:ext cx="2035335" cy="2018449"/>
            </a:xfrm>
            <a:prstGeom prst="bentConnector3">
              <a:avLst>
                <a:gd name="adj1" fmla="val 109672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6EC9-BF11-47E0-BB92-91E5268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755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EEF8-71AC-4913-B3C7-B101F268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Commands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81AD-F5B3-4474-9781-50EA780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9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u="sng"/>
              <a:t>AT Commands Available:</a:t>
            </a:r>
          </a:p>
          <a:p>
            <a:r>
              <a:rPr lang="en-SG"/>
              <a:t>AT : check the connection</a:t>
            </a:r>
          </a:p>
          <a:p>
            <a:r>
              <a:rPr lang="en-SG"/>
              <a:t>AT+NAME: Change name. </a:t>
            </a:r>
            <a:r>
              <a:rPr lang="en-SG">
                <a:solidFill>
                  <a:srgbClr val="FF0000"/>
                </a:solidFill>
              </a:rPr>
              <a:t>No space between name and command.</a:t>
            </a:r>
          </a:p>
          <a:p>
            <a:r>
              <a:rPr lang="en-SG"/>
              <a:t>AT+BAUD</a:t>
            </a:r>
            <a:r>
              <a:rPr lang="en-SG">
                <a:solidFill>
                  <a:srgbClr val="FF0000"/>
                </a:solidFill>
              </a:rPr>
              <a:t>X</a:t>
            </a:r>
            <a:r>
              <a:rPr lang="en-SG"/>
              <a:t>: change baud rate, </a:t>
            </a:r>
            <a:r>
              <a:rPr lang="en-SG">
                <a:solidFill>
                  <a:srgbClr val="FF0000"/>
                </a:solidFill>
              </a:rPr>
              <a:t>X</a:t>
            </a:r>
            <a:r>
              <a:rPr lang="en-SG"/>
              <a:t> is baud rate code, </a:t>
            </a:r>
            <a:r>
              <a:rPr lang="en-SG">
                <a:solidFill>
                  <a:srgbClr val="FF0000"/>
                </a:solidFill>
              </a:rPr>
              <a:t>no space between command and code.</a:t>
            </a:r>
          </a:p>
          <a:p>
            <a:r>
              <a:rPr lang="en-SG"/>
              <a:t>AT+PIN</a:t>
            </a:r>
            <a:r>
              <a:rPr lang="en-SG">
                <a:solidFill>
                  <a:srgbClr val="FF0000"/>
                </a:solidFill>
              </a:rPr>
              <a:t>XXXX</a:t>
            </a:r>
            <a:r>
              <a:rPr lang="en-SG"/>
              <a:t>: change pin, </a:t>
            </a:r>
            <a:r>
              <a:rPr lang="en-SG">
                <a:solidFill>
                  <a:srgbClr val="FF0000"/>
                </a:solidFill>
              </a:rPr>
              <a:t>XXXX</a:t>
            </a:r>
            <a:r>
              <a:rPr lang="en-SG"/>
              <a:t> is the pin, again, </a:t>
            </a:r>
            <a:r>
              <a:rPr lang="en-SG">
                <a:solidFill>
                  <a:srgbClr val="FF0000"/>
                </a:solidFill>
              </a:rPr>
              <a:t>no space.</a:t>
            </a:r>
          </a:p>
          <a:p>
            <a:r>
              <a:rPr lang="en-SG"/>
              <a:t>AT+VERSION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3D0-452B-48F3-AF82-A50640FE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Baudrate</a:t>
            </a:r>
            <a:r>
              <a:rPr lang="en-US" dirty="0"/>
              <a:t> </a:t>
            </a:r>
            <a:r>
              <a:rPr lang="en-US" dirty="0" err="1"/>
              <a:t>Avaliable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7079-E166-495A-911A-03F97FC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To change baud rate, type AT+BAUDX, where X=1 to 9.</a:t>
            </a:r>
          </a:p>
          <a:p>
            <a:r>
              <a:rPr lang="en-SG" dirty="0"/>
              <a:t>1 set to 1200bps</a:t>
            </a:r>
          </a:p>
          <a:p>
            <a:r>
              <a:rPr lang="en-SG" dirty="0"/>
              <a:t>2 set to 2400bps </a:t>
            </a:r>
          </a:p>
          <a:p>
            <a:r>
              <a:rPr lang="en-SG" dirty="0"/>
              <a:t>3 set to 4800bps </a:t>
            </a:r>
          </a:p>
          <a:p>
            <a:r>
              <a:rPr lang="en-SG" dirty="0"/>
              <a:t>4 set to 9600bps (Default) </a:t>
            </a:r>
          </a:p>
          <a:p>
            <a:r>
              <a:rPr lang="en-SG" dirty="0"/>
              <a:t>5 set to 19200bps </a:t>
            </a:r>
          </a:p>
          <a:p>
            <a:r>
              <a:rPr lang="en-SG" dirty="0"/>
              <a:t>6 set to 38400bps </a:t>
            </a:r>
          </a:p>
          <a:p>
            <a:r>
              <a:rPr lang="en-SG" dirty="0"/>
              <a:t>7 set to 57600bps </a:t>
            </a:r>
          </a:p>
          <a:p>
            <a:r>
              <a:rPr lang="en-SG" dirty="0">
                <a:solidFill>
                  <a:srgbClr val="FF0000"/>
                </a:solidFill>
              </a:rPr>
              <a:t>8 set to 115200bps</a:t>
            </a:r>
          </a:p>
          <a:p>
            <a:r>
              <a:rPr lang="en-SG" dirty="0"/>
              <a:t>9 set to 230400bps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161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 Command of HC-06</vt:lpstr>
      <vt:lpstr>Step 1:</vt:lpstr>
      <vt:lpstr>Step 2:</vt:lpstr>
      <vt:lpstr>AT Commands Instructions</vt:lpstr>
      <vt:lpstr>Baudrate Avaliable: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Command of HC-06</dc:title>
  <dc:creator>Keng Peng Chua</dc:creator>
  <cp:lastModifiedBy>Keng Peng Chua</cp:lastModifiedBy>
  <cp:revision>8</cp:revision>
  <dcterms:created xsi:type="dcterms:W3CDTF">2017-07-12T08:56:11Z</dcterms:created>
  <dcterms:modified xsi:type="dcterms:W3CDTF">2017-07-13T14:58:32Z</dcterms:modified>
</cp:coreProperties>
</file>