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324" r:id="rId2"/>
    <p:sldId id="321" r:id="rId3"/>
    <p:sldId id="316" r:id="rId4"/>
    <p:sldId id="314" r:id="rId5"/>
    <p:sldId id="315" r:id="rId6"/>
    <p:sldId id="318" r:id="rId7"/>
    <p:sldId id="325" r:id="rId8"/>
  </p:sldIdLst>
  <p:sldSz cx="46080363" cy="2592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4" userDrawn="1">
          <p15:clr>
            <a:srgbClr val="A4A3A4"/>
          </p15:clr>
        </p15:guide>
        <p15:guide id="2" pos="145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73522" autoAdjust="0"/>
  </p:normalViewPr>
  <p:slideViewPr>
    <p:cSldViewPr snapToGrid="0" showGuides="1">
      <p:cViewPr varScale="1">
        <p:scale>
          <a:sx n="18" d="100"/>
          <a:sy n="18" d="100"/>
        </p:scale>
        <p:origin x="144" y="425"/>
      </p:cViewPr>
      <p:guideLst>
        <p:guide orient="horz" pos="8164"/>
        <p:guide pos="145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D7D23-9B87-45A2-834E-9AB00EE3740D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93AD1-04B0-4A4B-9363-F170EA2AED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05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242116"/>
            <a:ext cx="34560272" cy="9024244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3614370"/>
            <a:ext cx="34560272" cy="6258167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文本&#10;&#10;描述已自动生成">
            <a:extLst>
              <a:ext uri="{FF2B5EF4-FFF2-40B4-BE49-F238E27FC236}">
                <a16:creationId xmlns:a16="http://schemas.microsoft.com/office/drawing/2014/main" id="{9125CC7D-3D89-D519-26F6-2D40C865C2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0" t="30697" r="-1" b="32729"/>
          <a:stretch/>
        </p:blipFill>
        <p:spPr>
          <a:xfrm>
            <a:off x="36423599" y="90002"/>
            <a:ext cx="9656763" cy="2971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06FB38-CBA1-51CA-7825-03CD915F14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343" y="-876430"/>
            <a:ext cx="8050469" cy="45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4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380037"/>
            <a:ext cx="9936078" cy="219665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380037"/>
            <a:ext cx="29232230" cy="219665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10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26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4" userDrawn="1">
          <p15:clr>
            <a:srgbClr val="FBAE40"/>
          </p15:clr>
        </p15:guide>
        <p15:guide id="2" pos="1451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6462178"/>
            <a:ext cx="39744313" cy="10782289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7346472"/>
            <a:ext cx="39744313" cy="567015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9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6900186"/>
            <a:ext cx="19584154" cy="164464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6900186"/>
            <a:ext cx="19584154" cy="164464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8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380039"/>
            <a:ext cx="39744313" cy="5010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6354174"/>
            <a:ext cx="19494152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9468256"/>
            <a:ext cx="19494152" cy="139263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6354174"/>
            <a:ext cx="19590156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9468256"/>
            <a:ext cx="19590156" cy="139263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8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6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3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3732103"/>
            <a:ext cx="23328184" cy="18420497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9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3732103"/>
            <a:ext cx="23328184" cy="18420497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380039"/>
            <a:ext cx="39744313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6900186"/>
            <a:ext cx="39744313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AED4-6FBF-424E-9ECF-221A7386E38E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4024651"/>
            <a:ext cx="1555212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28125-08B3-4FC8-8B73-45902EBDB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7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456066" rtl="0" eaLnBrk="1" latinLnBrk="0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0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0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0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164" userDrawn="1">
          <p15:clr>
            <a:srgbClr val="F26B43"/>
          </p15:clr>
        </p15:guide>
        <p15:guide id="2" pos="145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39C1D22-8EC7-18A4-7DA8-BFCD804800A4}"/>
              </a:ext>
            </a:extLst>
          </p:cNvPr>
          <p:cNvGrpSpPr/>
          <p:nvPr/>
        </p:nvGrpSpPr>
        <p:grpSpPr>
          <a:xfrm>
            <a:off x="15952173" y="9536273"/>
            <a:ext cx="8254094" cy="4445039"/>
            <a:chOff x="15065827" y="9810723"/>
            <a:chExt cx="8254094" cy="5598514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C7F41D5-B6F0-F5C1-1A30-A1BFC0BB81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1999" y="13812565"/>
              <a:ext cx="522514" cy="1596672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4350A3E1-7D00-7892-D2C8-0C0ABB6ADC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65827" y="13812565"/>
              <a:ext cx="936172" cy="139568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B0DFBE5-F4CD-3517-9C86-DCDC3F3A9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24513" y="12581534"/>
              <a:ext cx="762000" cy="280225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ACAB0E2-CD2F-FB01-F840-4466A3988BAF}"/>
                </a:ext>
              </a:extLst>
            </p:cNvPr>
            <p:cNvCxnSpPr>
              <a:cxnSpLocks/>
            </p:cNvCxnSpPr>
            <p:nvPr/>
          </p:nvCxnSpPr>
          <p:spPr>
            <a:xfrm>
              <a:off x="17286513" y="12581534"/>
              <a:ext cx="696685" cy="1231031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AB4D8E1-63B3-11BF-FC16-61F3C2F8D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3198" y="13172539"/>
              <a:ext cx="762000" cy="640026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BF66014-C026-1AE6-BA6D-75531F1F66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45198" y="11974758"/>
              <a:ext cx="696685" cy="1222292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39874B3-F3F4-E309-70AE-D4A0DF289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399021" y="11348358"/>
              <a:ext cx="804862" cy="688505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D8F5E69-AB27-A3F0-5EDC-30E122AEE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138568" y="11355214"/>
              <a:ext cx="762000" cy="82046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7571682-2E29-99F4-C6C1-2F2C1983E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63828" y="10978814"/>
              <a:ext cx="762000" cy="1187335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9089AE7-F5EF-132B-DC1E-476162DC9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05418" y="10355298"/>
              <a:ext cx="696685" cy="652933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A211820-443C-7046-01ED-C5240B6B5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92578" y="9810723"/>
              <a:ext cx="1027343" cy="543910"/>
            </a:xfrm>
            <a:prstGeom prst="line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793E0E9-3528-AC47-F975-054952A8BC31}"/>
              </a:ext>
            </a:extLst>
          </p:cNvPr>
          <p:cNvSpPr/>
          <p:nvPr/>
        </p:nvSpPr>
        <p:spPr>
          <a:xfrm>
            <a:off x="15690915" y="14548094"/>
            <a:ext cx="522513" cy="4148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A7A4DD9F-BB83-C8D2-BB11-6B20A3602F94}"/>
              </a:ext>
            </a:extLst>
          </p:cNvPr>
          <p:cNvGrpSpPr/>
          <p:nvPr/>
        </p:nvGrpSpPr>
        <p:grpSpPr>
          <a:xfrm>
            <a:off x="13905659" y="9512477"/>
            <a:ext cx="15768524" cy="7791053"/>
            <a:chOff x="18331542" y="7827498"/>
            <a:chExt cx="15768524" cy="9812809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6A5E3CE-CFFC-9F5F-4F3F-651C976A581F}"/>
                </a:ext>
              </a:extLst>
            </p:cNvPr>
            <p:cNvCxnSpPr>
              <a:cxnSpLocks/>
            </p:cNvCxnSpPr>
            <p:nvPr/>
          </p:nvCxnSpPr>
          <p:spPr>
            <a:xfrm>
              <a:off x="18331542" y="17640307"/>
              <a:ext cx="157685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C6A7C15-95E8-5118-3885-BD5B7581632A}"/>
                </a:ext>
              </a:extLst>
            </p:cNvPr>
            <p:cNvCxnSpPr>
              <a:cxnSpLocks/>
            </p:cNvCxnSpPr>
            <p:nvPr/>
          </p:nvCxnSpPr>
          <p:spPr>
            <a:xfrm>
              <a:off x="18331542" y="7827498"/>
              <a:ext cx="15768524" cy="0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椭圆 55">
            <a:extLst>
              <a:ext uri="{FF2B5EF4-FFF2-40B4-BE49-F238E27FC236}">
                <a16:creationId xmlns:a16="http://schemas.microsoft.com/office/drawing/2014/main" id="{922FC7B9-E981-D609-2FEB-B9F3F2484BFB}"/>
              </a:ext>
            </a:extLst>
          </p:cNvPr>
          <p:cNvSpPr/>
          <p:nvPr/>
        </p:nvSpPr>
        <p:spPr>
          <a:xfrm>
            <a:off x="23873968" y="9287346"/>
            <a:ext cx="531247" cy="421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B397960-38C5-2C64-527B-96759C4C940C}"/>
              </a:ext>
            </a:extLst>
          </p:cNvPr>
          <p:cNvCxnSpPr>
            <a:stCxn id="55" idx="7"/>
            <a:endCxn id="56" idx="3"/>
          </p:cNvCxnSpPr>
          <p:nvPr/>
        </p:nvCxnSpPr>
        <p:spPr>
          <a:xfrm flipV="1">
            <a:off x="16140540" y="9647369"/>
            <a:ext cx="7811227" cy="4954396"/>
          </a:xfrm>
          <a:prstGeom prst="straightConnector1">
            <a:avLst/>
          </a:prstGeom>
          <a:ln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58127B33-9994-8127-9C0E-AB7F89C452AE}"/>
              </a:ext>
            </a:extLst>
          </p:cNvPr>
          <p:cNvSpPr/>
          <p:nvPr/>
        </p:nvSpPr>
        <p:spPr>
          <a:xfrm>
            <a:off x="15694547" y="14541010"/>
            <a:ext cx="522513" cy="4148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4923065C-E83D-B709-1BCE-CD50FFC33C67}"/>
              </a:ext>
            </a:extLst>
          </p:cNvPr>
          <p:cNvSpPr txBox="1"/>
          <p:nvPr/>
        </p:nvSpPr>
        <p:spPr>
          <a:xfrm>
            <a:off x="37712903" y="24220864"/>
            <a:ext cx="6023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D2EC60D-2AC7-69A9-202B-98497DF6F54F}"/>
              </a:ext>
            </a:extLst>
          </p:cNvPr>
          <p:cNvGrpSpPr/>
          <p:nvPr/>
        </p:nvGrpSpPr>
        <p:grpSpPr>
          <a:xfrm>
            <a:off x="14680716" y="6018596"/>
            <a:ext cx="14554201" cy="15118599"/>
            <a:chOff x="14624116" y="5089641"/>
            <a:chExt cx="14554201" cy="19041833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A2F947F-1561-E6FC-6D55-8CEAC99CE768}"/>
                </a:ext>
              </a:extLst>
            </p:cNvPr>
            <p:cNvCxnSpPr>
              <a:cxnSpLocks/>
            </p:cNvCxnSpPr>
            <p:nvPr/>
          </p:nvCxnSpPr>
          <p:spPr>
            <a:xfrm>
              <a:off x="24139591" y="9552969"/>
              <a:ext cx="0" cy="9789013"/>
            </a:xfrm>
            <a:prstGeom prst="straightConnector1">
              <a:avLst/>
            </a:prstGeom>
            <a:ln w="508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89BFC23-864C-20B0-91AD-0FEA22BBC186}"/>
                </a:ext>
              </a:extLst>
            </p:cNvPr>
            <p:cNvCxnSpPr>
              <a:cxnSpLocks/>
            </p:cNvCxnSpPr>
            <p:nvPr/>
          </p:nvCxnSpPr>
          <p:spPr>
            <a:xfrm>
              <a:off x="15952173" y="9536273"/>
              <a:ext cx="0" cy="9789013"/>
            </a:xfrm>
            <a:prstGeom prst="straightConnector1">
              <a:avLst/>
            </a:prstGeom>
            <a:ln w="508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B5A476D7-F19C-5487-83EA-7E459FFA6920}"/>
                </a:ext>
              </a:extLst>
            </p:cNvPr>
            <p:cNvCxnSpPr>
              <a:cxnSpLocks/>
            </p:cNvCxnSpPr>
            <p:nvPr/>
          </p:nvCxnSpPr>
          <p:spPr>
            <a:xfrm>
              <a:off x="14624116" y="9536150"/>
              <a:ext cx="0" cy="9789013"/>
            </a:xfrm>
            <a:prstGeom prst="straightConnector1">
              <a:avLst/>
            </a:prstGeom>
            <a:ln w="508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A06D069-0A30-0505-8A1F-052C9F5557E1}"/>
                </a:ext>
              </a:extLst>
            </p:cNvPr>
            <p:cNvCxnSpPr>
              <a:cxnSpLocks/>
            </p:cNvCxnSpPr>
            <p:nvPr/>
          </p:nvCxnSpPr>
          <p:spPr>
            <a:xfrm>
              <a:off x="25293476" y="9512477"/>
              <a:ext cx="0" cy="9789013"/>
            </a:xfrm>
            <a:prstGeom prst="straightConnector1">
              <a:avLst/>
            </a:prstGeom>
            <a:ln w="50800"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7191A87-8341-9BC3-9BA2-0C9B2502DF43}"/>
                </a:ext>
              </a:extLst>
            </p:cNvPr>
            <p:cNvGrpSpPr/>
            <p:nvPr/>
          </p:nvGrpSpPr>
          <p:grpSpPr>
            <a:xfrm>
              <a:off x="15952171" y="5089641"/>
              <a:ext cx="13226146" cy="19041833"/>
              <a:chOff x="15952171" y="5089641"/>
              <a:chExt cx="13226146" cy="19041833"/>
            </a:xfrm>
          </p:grpSpPr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3A219856-3481-80EF-0695-6C9990A1CB44}"/>
                  </a:ext>
                </a:extLst>
              </p:cNvPr>
              <p:cNvSpPr/>
              <p:nvPr/>
            </p:nvSpPr>
            <p:spPr>
              <a:xfrm>
                <a:off x="15995717" y="5089641"/>
                <a:ext cx="13182600" cy="4397115"/>
              </a:xfrm>
              <a:custGeom>
                <a:avLst/>
                <a:gdLst>
                  <a:gd name="connsiteX0" fmla="*/ 0 w 13182600"/>
                  <a:gd name="connsiteY0" fmla="*/ 4397115 h 4397115"/>
                  <a:gd name="connsiteX1" fmla="*/ 2286000 w 13182600"/>
                  <a:gd name="connsiteY1" fmla="*/ 15615 h 4397115"/>
                  <a:gd name="connsiteX2" fmla="*/ 7772400 w 13182600"/>
                  <a:gd name="connsiteY2" fmla="*/ 2987415 h 4397115"/>
                  <a:gd name="connsiteX3" fmla="*/ 13182600 w 13182600"/>
                  <a:gd name="connsiteY3" fmla="*/ 4359015 h 43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82600" h="4397115">
                    <a:moveTo>
                      <a:pt x="0" y="4397115"/>
                    </a:moveTo>
                    <a:cubicBezTo>
                      <a:pt x="495300" y="2323840"/>
                      <a:pt x="990600" y="250565"/>
                      <a:pt x="2286000" y="15615"/>
                    </a:cubicBezTo>
                    <a:cubicBezTo>
                      <a:pt x="3581400" y="-219335"/>
                      <a:pt x="5956300" y="2263515"/>
                      <a:pt x="7772400" y="2987415"/>
                    </a:cubicBezTo>
                    <a:cubicBezTo>
                      <a:pt x="9588500" y="3711315"/>
                      <a:pt x="11385550" y="4035165"/>
                      <a:pt x="13182600" y="435901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AF3FE492-3275-A1B0-0075-F4254308244A}"/>
                  </a:ext>
                </a:extLst>
              </p:cNvPr>
              <p:cNvSpPr/>
              <p:nvPr/>
            </p:nvSpPr>
            <p:spPr>
              <a:xfrm>
                <a:off x="15952171" y="19263406"/>
                <a:ext cx="11811000" cy="4868068"/>
              </a:xfrm>
              <a:custGeom>
                <a:avLst/>
                <a:gdLst>
                  <a:gd name="connsiteX0" fmla="*/ 0 w 11811000"/>
                  <a:gd name="connsiteY0" fmla="*/ 0 h 4868068"/>
                  <a:gd name="connsiteX1" fmla="*/ 1371600 w 11811000"/>
                  <a:gd name="connsiteY1" fmla="*/ 4838700 h 4868068"/>
                  <a:gd name="connsiteX2" fmla="*/ 6096000 w 11811000"/>
                  <a:gd name="connsiteY2" fmla="*/ 1943100 h 4868068"/>
                  <a:gd name="connsiteX3" fmla="*/ 11811000 w 11811000"/>
                  <a:gd name="connsiteY3" fmla="*/ 190500 h 4868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811000" h="4868068">
                    <a:moveTo>
                      <a:pt x="0" y="0"/>
                    </a:moveTo>
                    <a:cubicBezTo>
                      <a:pt x="177800" y="2257425"/>
                      <a:pt x="355600" y="4514850"/>
                      <a:pt x="1371600" y="4838700"/>
                    </a:cubicBezTo>
                    <a:cubicBezTo>
                      <a:pt x="2387600" y="5162550"/>
                      <a:pt x="4356100" y="2717800"/>
                      <a:pt x="6096000" y="1943100"/>
                    </a:cubicBezTo>
                    <a:cubicBezTo>
                      <a:pt x="7835900" y="1168400"/>
                      <a:pt x="9823450" y="679450"/>
                      <a:pt x="11811000" y="19050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249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8568E7-F70B-4EBC-D486-ED5046400BDA}"/>
              </a:ext>
            </a:extLst>
          </p:cNvPr>
          <p:cNvSpPr txBox="1"/>
          <p:nvPr/>
        </p:nvSpPr>
        <p:spPr>
          <a:xfrm>
            <a:off x="4454461" y="24263737"/>
            <a:ext cx="6023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5E53D8F4-2858-0C19-0D03-7A180D34098F}"/>
              </a:ext>
            </a:extLst>
          </p:cNvPr>
          <p:cNvGrpSpPr/>
          <p:nvPr/>
        </p:nvGrpSpPr>
        <p:grpSpPr>
          <a:xfrm>
            <a:off x="1605925" y="4184060"/>
            <a:ext cx="6634691" cy="19401940"/>
            <a:chOff x="1605925" y="4184060"/>
            <a:chExt cx="6634691" cy="19401940"/>
          </a:xfrm>
        </p:grpSpPr>
        <p:grpSp>
          <p:nvGrpSpPr>
            <p:cNvPr id="11" name="Google Shape;373;p37">
              <a:extLst>
                <a:ext uri="{FF2B5EF4-FFF2-40B4-BE49-F238E27FC236}">
                  <a16:creationId xmlns:a16="http://schemas.microsoft.com/office/drawing/2014/main" id="{CB6FDA0F-E655-3207-A09F-EA7B811230B1}"/>
                </a:ext>
              </a:extLst>
            </p:cNvPr>
            <p:cNvGrpSpPr/>
            <p:nvPr/>
          </p:nvGrpSpPr>
          <p:grpSpPr>
            <a:xfrm>
              <a:off x="1615325" y="4184060"/>
              <a:ext cx="6619275" cy="5283821"/>
              <a:chOff x="2350000" y="658075"/>
              <a:chExt cx="1866300" cy="1677600"/>
            </a:xfrm>
            <a:solidFill>
              <a:schemeClr val="bg1"/>
            </a:solidFill>
          </p:grpSpPr>
          <p:sp>
            <p:nvSpPr>
              <p:cNvPr id="12" name="Google Shape;374;p37">
                <a:extLst>
                  <a:ext uri="{FF2B5EF4-FFF2-40B4-BE49-F238E27FC236}">
                    <a16:creationId xmlns:a16="http://schemas.microsoft.com/office/drawing/2014/main" id="{EDFEF809-C699-966F-712A-CFF72EE768AD}"/>
                  </a:ext>
                </a:extLst>
              </p:cNvPr>
              <p:cNvSpPr/>
              <p:nvPr/>
            </p:nvSpPr>
            <p:spPr>
              <a:xfrm>
                <a:off x="2350000" y="658075"/>
                <a:ext cx="1866300" cy="16776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60728" tIns="460728" rIns="460728" bIns="460728" anchor="ctr" anchorCtr="0">
                <a:noAutofit/>
              </a:bodyPr>
              <a:lstStyle/>
              <a:p>
                <a:pPr algn="ctr"/>
                <a:endParaRPr sz="5039" dirty="0"/>
              </a:p>
              <a:p>
                <a:pPr algn="ctr"/>
                <a:endParaRPr sz="5039" dirty="0"/>
              </a:p>
              <a:p>
                <a:pPr algn="ctr"/>
                <a:endParaRPr sz="5039" dirty="0"/>
              </a:p>
              <a:p>
                <a:pPr algn="ctr"/>
                <a:endParaRPr sz="5039" dirty="0"/>
              </a:p>
              <a:p>
                <a:endParaRPr sz="5039" dirty="0"/>
              </a:p>
              <a:p>
                <a:pPr algn="ctr"/>
                <a:r>
                  <a:rPr lang="en-US" altLang="zh-CN" sz="503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build-up rate</a:t>
                </a:r>
                <a:endParaRPr sz="503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" name="Google Shape;375;p37">
                <a:extLst>
                  <a:ext uri="{FF2B5EF4-FFF2-40B4-BE49-F238E27FC236}">
                    <a16:creationId xmlns:a16="http://schemas.microsoft.com/office/drawing/2014/main" id="{6091EDD7-8B1A-2DB1-50FF-14E3BD6790CE}"/>
                  </a:ext>
                </a:extLst>
              </p:cNvPr>
              <p:cNvGrpSpPr/>
              <p:nvPr/>
            </p:nvGrpSpPr>
            <p:grpSpPr>
              <a:xfrm>
                <a:off x="2827689" y="899489"/>
                <a:ext cx="898800" cy="942141"/>
                <a:chOff x="2315964" y="1576777"/>
                <a:chExt cx="898800" cy="942141"/>
              </a:xfrm>
              <a:grpFill/>
            </p:grpSpPr>
            <p:cxnSp>
              <p:nvCxnSpPr>
                <p:cNvPr id="14" name="Google Shape;376;p37">
                  <a:extLst>
                    <a:ext uri="{FF2B5EF4-FFF2-40B4-BE49-F238E27FC236}">
                      <a16:creationId xmlns:a16="http://schemas.microsoft.com/office/drawing/2014/main" id="{92469828-A3C2-CC68-9930-F3530394EE0E}"/>
                    </a:ext>
                  </a:extLst>
                </p:cNvPr>
                <p:cNvCxnSpPr/>
                <p:nvPr/>
              </p:nvCxnSpPr>
              <p:spPr>
                <a:xfrm>
                  <a:off x="2315964" y="2506918"/>
                  <a:ext cx="898800" cy="120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grpSp>
              <p:nvGrpSpPr>
                <p:cNvPr id="15" name="Google Shape;377;p37">
                  <a:extLst>
                    <a:ext uri="{FF2B5EF4-FFF2-40B4-BE49-F238E27FC236}">
                      <a16:creationId xmlns:a16="http://schemas.microsoft.com/office/drawing/2014/main" id="{BB6A6EBE-5410-B0F2-7AD3-760EE66920DB}"/>
                    </a:ext>
                  </a:extLst>
                </p:cNvPr>
                <p:cNvGrpSpPr/>
                <p:nvPr/>
              </p:nvGrpSpPr>
              <p:grpSpPr>
                <a:xfrm>
                  <a:off x="2315964" y="1576777"/>
                  <a:ext cx="798306" cy="930464"/>
                  <a:chOff x="1535475" y="629100"/>
                  <a:chExt cx="4054375" cy="3886650"/>
                </a:xfrm>
                <a:grpFill/>
              </p:grpSpPr>
              <p:cxnSp>
                <p:nvCxnSpPr>
                  <p:cNvPr id="16" name="Google Shape;378;p37">
                    <a:extLst>
                      <a:ext uri="{FF2B5EF4-FFF2-40B4-BE49-F238E27FC236}">
                        <a16:creationId xmlns:a16="http://schemas.microsoft.com/office/drawing/2014/main" id="{26F794D3-8912-9AF6-121D-300F0114BA42}"/>
                      </a:ext>
                    </a:extLst>
                  </p:cNvPr>
                  <p:cNvCxnSpPr/>
                  <p:nvPr/>
                </p:nvCxnSpPr>
                <p:spPr>
                  <a:xfrm rot="10800000">
                    <a:off x="1535475" y="629100"/>
                    <a:ext cx="0" cy="38853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7" name="Google Shape;379;p37">
                    <a:extLst>
                      <a:ext uri="{FF2B5EF4-FFF2-40B4-BE49-F238E27FC236}">
                        <a16:creationId xmlns:a16="http://schemas.microsoft.com/office/drawing/2014/main" id="{0609D48C-F6B5-A575-9C31-89F99FF74603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1694350" y="1391750"/>
                    <a:ext cx="3895500" cy="3010500"/>
                  </a:xfrm>
                  <a:prstGeom prst="curvedConnector3">
                    <a:avLst>
                      <a:gd name="adj1" fmla="val 50000"/>
                    </a:avLst>
                  </a:prstGeom>
                  <a:grpFill/>
                  <a:ln w="9525" cap="flat" cmpd="sng">
                    <a:solidFill>
                      <a:srgbClr val="6AA84F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" name="Google Shape;380;p37">
                    <a:extLst>
                      <a:ext uri="{FF2B5EF4-FFF2-40B4-BE49-F238E27FC236}">
                        <a16:creationId xmlns:a16="http://schemas.microsoft.com/office/drawing/2014/main" id="{63FA324D-5A70-E18D-50A3-8ACFF164AB61}"/>
                      </a:ext>
                    </a:extLst>
                  </p:cNvPr>
                  <p:cNvCxnSpPr/>
                  <p:nvPr/>
                </p:nvCxnSpPr>
                <p:spPr>
                  <a:xfrm>
                    <a:off x="5280200" y="717300"/>
                    <a:ext cx="0" cy="37971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9" name="Google Shape;381;p37">
                    <a:extLst>
                      <a:ext uri="{FF2B5EF4-FFF2-40B4-BE49-F238E27FC236}">
                        <a16:creationId xmlns:a16="http://schemas.microsoft.com/office/drawing/2014/main" id="{ACBECDB8-231F-4EEF-B099-0BBB616632DE}"/>
                      </a:ext>
                    </a:extLst>
                  </p:cNvPr>
                  <p:cNvCxnSpPr/>
                  <p:nvPr/>
                </p:nvCxnSpPr>
                <p:spPr>
                  <a:xfrm>
                    <a:off x="3918125" y="2496100"/>
                    <a:ext cx="0" cy="20196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B6D7A8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0" name="Google Shape;382;p37">
                    <a:extLst>
                      <a:ext uri="{FF2B5EF4-FFF2-40B4-BE49-F238E27FC236}">
                        <a16:creationId xmlns:a16="http://schemas.microsoft.com/office/drawing/2014/main" id="{3874D2AC-1A10-9F4C-6E08-203F14A462D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572075" y="1754850"/>
                    <a:ext cx="11700" cy="27609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rgbClr val="B6D7A8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1" name="Google Shape;383;p37">
                    <a:extLst>
                      <a:ext uri="{FF2B5EF4-FFF2-40B4-BE49-F238E27FC236}">
                        <a16:creationId xmlns:a16="http://schemas.microsoft.com/office/drawing/2014/main" id="{F733467C-C61C-A305-7F5A-4739A9CD4185}"/>
                      </a:ext>
                    </a:extLst>
                  </p:cNvPr>
                  <p:cNvCxnSpPr/>
                  <p:nvPr/>
                </p:nvCxnSpPr>
                <p:spPr>
                  <a:xfrm>
                    <a:off x="3918125" y="2496100"/>
                    <a:ext cx="635400" cy="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" name="Google Shape;384;p37">
                    <a:extLst>
                      <a:ext uri="{FF2B5EF4-FFF2-40B4-BE49-F238E27FC236}">
                        <a16:creationId xmlns:a16="http://schemas.microsoft.com/office/drawing/2014/main" id="{46E78F16-23A2-DBF2-C7B4-4EBC9EDB6283}"/>
                      </a:ext>
                    </a:extLst>
                  </p:cNvPr>
                  <p:cNvCxnSpPr/>
                  <p:nvPr/>
                </p:nvCxnSpPr>
                <p:spPr>
                  <a:xfrm>
                    <a:off x="4591325" y="1739725"/>
                    <a:ext cx="0" cy="7641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lgDash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" name="Google Shape;385;p37">
                    <a:extLst>
                      <a:ext uri="{FF2B5EF4-FFF2-40B4-BE49-F238E27FC236}">
                        <a16:creationId xmlns:a16="http://schemas.microsoft.com/office/drawing/2014/main" id="{6AE53793-D683-D76E-ACB2-483AF341603B}"/>
                      </a:ext>
                    </a:extLst>
                  </p:cNvPr>
                  <p:cNvCxnSpPr/>
                  <p:nvPr/>
                </p:nvCxnSpPr>
                <p:spPr>
                  <a:xfrm rot="10800000" flipH="1">
                    <a:off x="3766850" y="1588475"/>
                    <a:ext cx="627900" cy="771600"/>
                  </a:xfrm>
                  <a:prstGeom prst="straightConnector1">
                    <a:avLst/>
                  </a:prstGeom>
                  <a:grp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</p:grpSp>
          </p:grpSp>
        </p:grpSp>
        <p:grpSp>
          <p:nvGrpSpPr>
            <p:cNvPr id="24" name="Google Shape;386;p37">
              <a:extLst>
                <a:ext uri="{FF2B5EF4-FFF2-40B4-BE49-F238E27FC236}">
                  <a16:creationId xmlns:a16="http://schemas.microsoft.com/office/drawing/2014/main" id="{AB8A0408-D6E6-FEFB-D389-D9A85FF86AB5}"/>
                </a:ext>
              </a:extLst>
            </p:cNvPr>
            <p:cNvGrpSpPr/>
            <p:nvPr/>
          </p:nvGrpSpPr>
          <p:grpSpPr>
            <a:xfrm>
              <a:off x="1605925" y="11261920"/>
              <a:ext cx="6619275" cy="5283821"/>
              <a:chOff x="2343950" y="2013900"/>
              <a:chExt cx="1866300" cy="1677600"/>
            </a:xfrm>
            <a:solidFill>
              <a:schemeClr val="bg1"/>
            </a:solidFill>
          </p:grpSpPr>
          <p:sp>
            <p:nvSpPr>
              <p:cNvPr id="25" name="Google Shape;387;p37">
                <a:extLst>
                  <a:ext uri="{FF2B5EF4-FFF2-40B4-BE49-F238E27FC236}">
                    <a16:creationId xmlns:a16="http://schemas.microsoft.com/office/drawing/2014/main" id="{9D93277D-60AB-06FA-28AB-C2F683C6BD8E}"/>
                  </a:ext>
                </a:extLst>
              </p:cNvPr>
              <p:cNvSpPr/>
              <p:nvPr/>
            </p:nvSpPr>
            <p:spPr>
              <a:xfrm>
                <a:off x="2343950" y="2013900"/>
                <a:ext cx="1866300" cy="1677600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60728" tIns="460728" rIns="460728" bIns="460728" anchor="ctr" anchorCtr="0">
                <a:noAutofit/>
              </a:bodyPr>
              <a:lstStyle/>
              <a:p>
                <a:pPr algn="ctr"/>
                <a:endParaRPr sz="5039"/>
              </a:p>
              <a:p>
                <a:pPr algn="ctr"/>
                <a:endParaRPr sz="5039"/>
              </a:p>
              <a:p>
                <a:pPr algn="ctr"/>
                <a:endParaRPr sz="5039"/>
              </a:p>
              <a:p>
                <a:pPr algn="ctr"/>
                <a:endParaRPr sz="5039"/>
              </a:p>
              <a:p>
                <a:endParaRPr sz="5039"/>
              </a:p>
              <a:p>
                <a:pPr algn="ctr"/>
                <a:r>
                  <a:rPr lang="en-US" altLang="zh-CN" sz="5039">
                    <a:latin typeface="Times New Roman"/>
                    <a:ea typeface="Times New Roman"/>
                    <a:cs typeface="Times New Roman"/>
                    <a:sym typeface="Times New Roman"/>
                  </a:rPr>
                  <a:t>amplitude</a:t>
                </a:r>
                <a:endParaRPr sz="5039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26" name="Google Shape;388;p37">
                <a:extLst>
                  <a:ext uri="{FF2B5EF4-FFF2-40B4-BE49-F238E27FC236}">
                    <a16:creationId xmlns:a16="http://schemas.microsoft.com/office/drawing/2014/main" id="{B5051A28-C3C3-CFAA-7902-C79C1C93C4D6}"/>
                  </a:ext>
                </a:extLst>
              </p:cNvPr>
              <p:cNvGrpSpPr/>
              <p:nvPr/>
            </p:nvGrpSpPr>
            <p:grpSpPr>
              <a:xfrm>
                <a:off x="2730349" y="2251439"/>
                <a:ext cx="1009261" cy="1013890"/>
                <a:chOff x="6262973" y="629143"/>
                <a:chExt cx="1346400" cy="1254193"/>
              </a:xfrm>
              <a:grpFill/>
            </p:grpSpPr>
            <p:cxnSp>
              <p:nvCxnSpPr>
                <p:cNvPr id="27" name="Google Shape;389;p37">
                  <a:extLst>
                    <a:ext uri="{FF2B5EF4-FFF2-40B4-BE49-F238E27FC236}">
                      <a16:creationId xmlns:a16="http://schemas.microsoft.com/office/drawing/2014/main" id="{13373D86-C9DA-8579-4682-13581E18C241}"/>
                    </a:ext>
                  </a:extLst>
                </p:cNvPr>
                <p:cNvCxnSpPr/>
                <p:nvPr/>
              </p:nvCxnSpPr>
              <p:spPr>
                <a:xfrm>
                  <a:off x="6262973" y="1882843"/>
                  <a:ext cx="1346400" cy="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8" name="Google Shape;390;p37">
                  <a:extLst>
                    <a:ext uri="{FF2B5EF4-FFF2-40B4-BE49-F238E27FC236}">
                      <a16:creationId xmlns:a16="http://schemas.microsoft.com/office/drawing/2014/main" id="{0AC0BEE9-F7C0-66DF-6655-AA79CE933A9F}"/>
                    </a:ext>
                  </a:extLst>
                </p:cNvPr>
                <p:cNvCxnSpPr/>
                <p:nvPr/>
              </p:nvCxnSpPr>
              <p:spPr>
                <a:xfrm rot="10800000">
                  <a:off x="6262973" y="629143"/>
                  <a:ext cx="0" cy="12537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9" name="Google Shape;391;p37">
                  <a:extLst>
                    <a:ext uri="{FF2B5EF4-FFF2-40B4-BE49-F238E27FC236}">
                      <a16:creationId xmlns:a16="http://schemas.microsoft.com/office/drawing/2014/main" id="{86460457-5018-384E-87AD-2C33C26AEFB4}"/>
                    </a:ext>
                  </a:extLst>
                </p:cNvPr>
                <p:cNvCxnSpPr/>
                <p:nvPr/>
              </p:nvCxnSpPr>
              <p:spPr>
                <a:xfrm rot="10800000" flipH="1">
                  <a:off x="6312002" y="875252"/>
                  <a:ext cx="1202100" cy="971400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9525" cap="flat" cmpd="sng">
                  <a:solidFill>
                    <a:srgbClr val="6AA84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92;p37">
                  <a:extLst>
                    <a:ext uri="{FF2B5EF4-FFF2-40B4-BE49-F238E27FC236}">
                      <a16:creationId xmlns:a16="http://schemas.microsoft.com/office/drawing/2014/main" id="{CBB08F84-7FC6-7EE4-C4CF-EBD47ABFD872}"/>
                    </a:ext>
                  </a:extLst>
                </p:cNvPr>
                <p:cNvCxnSpPr/>
                <p:nvPr/>
              </p:nvCxnSpPr>
              <p:spPr>
                <a:xfrm>
                  <a:off x="7418595" y="657518"/>
                  <a:ext cx="0" cy="12252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93;p37">
                  <a:extLst>
                    <a:ext uri="{FF2B5EF4-FFF2-40B4-BE49-F238E27FC236}">
                      <a16:creationId xmlns:a16="http://schemas.microsoft.com/office/drawing/2014/main" id="{9AF658BC-1A1D-121D-B603-136B4940696A}"/>
                    </a:ext>
                  </a:extLst>
                </p:cNvPr>
                <p:cNvCxnSpPr/>
                <p:nvPr/>
              </p:nvCxnSpPr>
              <p:spPr>
                <a:xfrm>
                  <a:off x="6998259" y="1231537"/>
                  <a:ext cx="0" cy="6516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B6D7A8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94;p37">
                  <a:extLst>
                    <a:ext uri="{FF2B5EF4-FFF2-40B4-BE49-F238E27FC236}">
                      <a16:creationId xmlns:a16="http://schemas.microsoft.com/office/drawing/2014/main" id="{F79F9E6C-4BC4-5658-DF43-00953E2032B9}"/>
                    </a:ext>
                  </a:extLst>
                </p:cNvPr>
                <p:cNvCxnSpPr/>
                <p:nvPr/>
              </p:nvCxnSpPr>
              <p:spPr>
                <a:xfrm flipH="1">
                  <a:off x="7200079" y="992336"/>
                  <a:ext cx="3600" cy="8910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B6D7A8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3" name="Google Shape;395;p37">
                  <a:extLst>
                    <a:ext uri="{FF2B5EF4-FFF2-40B4-BE49-F238E27FC236}">
                      <a16:creationId xmlns:a16="http://schemas.microsoft.com/office/drawing/2014/main" id="{E1CAA5EA-7EC0-396E-970D-F819CA3BC902}"/>
                    </a:ext>
                  </a:extLst>
                </p:cNvPr>
                <p:cNvSpPr/>
                <p:nvPr/>
              </p:nvSpPr>
              <p:spPr>
                <a:xfrm>
                  <a:off x="7070626" y="1092405"/>
                  <a:ext cx="32700" cy="34200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60728" tIns="460728" rIns="460728" bIns="460728" anchor="ctr" anchorCtr="0">
                  <a:noAutofit/>
                </a:bodyPr>
                <a:lstStyle/>
                <a:p>
                  <a:endParaRPr sz="9071"/>
                </a:p>
              </p:txBody>
            </p:sp>
          </p:grp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F685BDFC-9FCC-9056-A21F-C9889B4FFD05}"/>
                </a:ext>
              </a:extLst>
            </p:cNvPr>
            <p:cNvGrpSpPr/>
            <p:nvPr/>
          </p:nvGrpSpPr>
          <p:grpSpPr>
            <a:xfrm>
              <a:off x="1621855" y="18302179"/>
              <a:ext cx="6618761" cy="5283821"/>
              <a:chOff x="19522373" y="18331313"/>
              <a:chExt cx="6618761" cy="4920984"/>
            </a:xfrm>
            <a:solidFill>
              <a:schemeClr val="bg1"/>
            </a:solidFill>
          </p:grpSpPr>
          <p:sp>
            <p:nvSpPr>
              <p:cNvPr id="35" name="Google Shape;356;p37">
                <a:extLst>
                  <a:ext uri="{FF2B5EF4-FFF2-40B4-BE49-F238E27FC236}">
                    <a16:creationId xmlns:a16="http://schemas.microsoft.com/office/drawing/2014/main" id="{67EB1650-77E3-075D-7263-2A9F619C996F}"/>
                  </a:ext>
                </a:extLst>
              </p:cNvPr>
              <p:cNvSpPr/>
              <p:nvPr/>
            </p:nvSpPr>
            <p:spPr>
              <a:xfrm>
                <a:off x="19522373" y="18331313"/>
                <a:ext cx="6618761" cy="4920984"/>
              </a:xfrm>
              <a:prstGeom prst="roundRect">
                <a:avLst>
                  <a:gd name="adj" fmla="val 16667"/>
                </a:avLst>
              </a:prstGeom>
              <a:grp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60728" tIns="460728" rIns="460728" bIns="460728" anchor="ctr" anchorCtr="0">
                <a:noAutofit/>
              </a:bodyPr>
              <a:lstStyle/>
              <a:p>
                <a:pPr algn="ctr"/>
                <a:endParaRPr sz="5039" dirty="0"/>
              </a:p>
              <a:p>
                <a:pPr algn="ctr"/>
                <a:endParaRPr sz="5039" dirty="0"/>
              </a:p>
              <a:p>
                <a:pPr algn="ctr"/>
                <a:endParaRPr sz="5039" dirty="0"/>
              </a:p>
              <a:p>
                <a:pPr algn="ctr"/>
                <a:endParaRPr sz="5039" dirty="0"/>
              </a:p>
              <a:p>
                <a:endParaRPr sz="5039" dirty="0"/>
              </a:p>
              <a:p>
                <a:pPr algn="ctr"/>
                <a:r>
                  <a:rPr lang="en-US" altLang="zh-CN" sz="5039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peak amplitude</a:t>
                </a:r>
                <a:endParaRPr sz="5039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36" name="Google Shape;412;p37">
                <a:extLst>
                  <a:ext uri="{FF2B5EF4-FFF2-40B4-BE49-F238E27FC236}">
                    <a16:creationId xmlns:a16="http://schemas.microsoft.com/office/drawing/2014/main" id="{A94ABC30-140B-BC3A-E0E9-AE75C355E7EA}"/>
                  </a:ext>
                </a:extLst>
              </p:cNvPr>
              <p:cNvGrpSpPr/>
              <p:nvPr/>
            </p:nvGrpSpPr>
            <p:grpSpPr>
              <a:xfrm>
                <a:off x="20313746" y="19074843"/>
                <a:ext cx="5382493" cy="3109245"/>
                <a:chOff x="1535475" y="629100"/>
                <a:chExt cx="6837900" cy="3885300"/>
              </a:xfrm>
              <a:grpFill/>
            </p:grpSpPr>
            <p:cxnSp>
              <p:nvCxnSpPr>
                <p:cNvPr id="37" name="Google Shape;413;p37">
                  <a:extLst>
                    <a:ext uri="{FF2B5EF4-FFF2-40B4-BE49-F238E27FC236}">
                      <a16:creationId xmlns:a16="http://schemas.microsoft.com/office/drawing/2014/main" id="{C7370A67-160F-E975-F387-857DF7A593E1}"/>
                    </a:ext>
                  </a:extLst>
                </p:cNvPr>
                <p:cNvCxnSpPr/>
                <p:nvPr/>
              </p:nvCxnSpPr>
              <p:spPr>
                <a:xfrm>
                  <a:off x="1535475" y="4514400"/>
                  <a:ext cx="6837900" cy="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" name="Google Shape;414;p37">
                  <a:extLst>
                    <a:ext uri="{FF2B5EF4-FFF2-40B4-BE49-F238E27FC236}">
                      <a16:creationId xmlns:a16="http://schemas.microsoft.com/office/drawing/2014/main" id="{C501A044-0CEC-4179-9F4C-B920CD02F758}"/>
                    </a:ext>
                  </a:extLst>
                </p:cNvPr>
                <p:cNvCxnSpPr/>
                <p:nvPr/>
              </p:nvCxnSpPr>
              <p:spPr>
                <a:xfrm rot="10800000">
                  <a:off x="1535475" y="629100"/>
                  <a:ext cx="0" cy="38853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" name="Google Shape;415;p37">
                  <a:extLst>
                    <a:ext uri="{FF2B5EF4-FFF2-40B4-BE49-F238E27FC236}">
                      <a16:creationId xmlns:a16="http://schemas.microsoft.com/office/drawing/2014/main" id="{F5892EC9-CFDE-BE01-C4F2-B7395689AF7F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588425" y="1407025"/>
                  <a:ext cx="3691800" cy="2995200"/>
                </a:xfrm>
                <a:prstGeom prst="curvedConnector3">
                  <a:avLst>
                    <a:gd name="adj1" fmla="val 50000"/>
                  </a:avLst>
                </a:prstGeom>
                <a:grpFill/>
                <a:ln w="9525" cap="flat" cmpd="sng">
                  <a:solidFill>
                    <a:srgbClr val="6AA84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16;p37">
                  <a:extLst>
                    <a:ext uri="{FF2B5EF4-FFF2-40B4-BE49-F238E27FC236}">
                      <a16:creationId xmlns:a16="http://schemas.microsoft.com/office/drawing/2014/main" id="{12F00AA4-CE66-4C92-F307-DF87EBE47F43}"/>
                    </a:ext>
                  </a:extLst>
                </p:cNvPr>
                <p:cNvCxnSpPr/>
                <p:nvPr/>
              </p:nvCxnSpPr>
              <p:spPr>
                <a:xfrm>
                  <a:off x="5280200" y="717300"/>
                  <a:ext cx="0" cy="37971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7;p37">
                  <a:extLst>
                    <a:ext uri="{FF2B5EF4-FFF2-40B4-BE49-F238E27FC236}">
                      <a16:creationId xmlns:a16="http://schemas.microsoft.com/office/drawing/2014/main" id="{4BB3CBB9-3CA0-97B9-A107-EDFB4E793E79}"/>
                    </a:ext>
                  </a:extLst>
                </p:cNvPr>
                <p:cNvCxnSpPr/>
                <p:nvPr/>
              </p:nvCxnSpPr>
              <p:spPr>
                <a:xfrm flipH="1">
                  <a:off x="4954475" y="1452275"/>
                  <a:ext cx="7500" cy="30621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B6D7A8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18;p37">
                  <a:extLst>
                    <a:ext uri="{FF2B5EF4-FFF2-40B4-BE49-F238E27FC236}">
                      <a16:creationId xmlns:a16="http://schemas.microsoft.com/office/drawing/2014/main" id="{037D39BB-6351-6CCA-81D8-DC166965EC5E}"/>
                    </a:ext>
                  </a:extLst>
                </p:cNvPr>
                <p:cNvCxnSpPr/>
                <p:nvPr/>
              </p:nvCxnSpPr>
              <p:spPr>
                <a:xfrm flipH="1">
                  <a:off x="5578150" y="1444725"/>
                  <a:ext cx="19200" cy="3069600"/>
                </a:xfrm>
                <a:prstGeom prst="straightConnector1">
                  <a:avLst/>
                </a:prstGeom>
                <a:grpFill/>
                <a:ln w="9525" cap="flat" cmpd="sng">
                  <a:solidFill>
                    <a:srgbClr val="B6D7A8"/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3" name="Google Shape;419;p37">
                  <a:extLst>
                    <a:ext uri="{FF2B5EF4-FFF2-40B4-BE49-F238E27FC236}">
                      <a16:creationId xmlns:a16="http://schemas.microsoft.com/office/drawing/2014/main" id="{6F43DDFD-BC2E-3FA8-BDF2-FE06E2DCE756}"/>
                    </a:ext>
                  </a:extLst>
                </p:cNvPr>
                <p:cNvSpPr/>
                <p:nvPr/>
              </p:nvSpPr>
              <p:spPr>
                <a:xfrm>
                  <a:off x="5227250" y="1391750"/>
                  <a:ext cx="105900" cy="105900"/>
                </a:xfrm>
                <a:prstGeom prst="ellipse">
                  <a:avLst/>
                </a:prstGeom>
                <a:grp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60728" tIns="460728" rIns="460728" bIns="460728" anchor="ctr" anchorCtr="0">
                  <a:noAutofit/>
                </a:bodyPr>
                <a:lstStyle/>
                <a:p>
                  <a:endParaRPr sz="9071"/>
                </a:p>
              </p:txBody>
            </p:sp>
            <p:sp>
              <p:nvSpPr>
                <p:cNvPr id="44" name="Google Shape;420;p37">
                  <a:extLst>
                    <a:ext uri="{FF2B5EF4-FFF2-40B4-BE49-F238E27FC236}">
                      <a16:creationId xmlns:a16="http://schemas.microsoft.com/office/drawing/2014/main" id="{4236BE69-D5D5-8A15-DD70-E362B5EFFBA6}"/>
                    </a:ext>
                  </a:extLst>
                </p:cNvPr>
                <p:cNvSpPr/>
                <p:nvPr/>
              </p:nvSpPr>
              <p:spPr>
                <a:xfrm>
                  <a:off x="5280200" y="1406900"/>
                  <a:ext cx="1535475" cy="120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9" h="48107" extrusionOk="0">
                      <a:moveTo>
                        <a:pt x="0" y="0"/>
                      </a:moveTo>
                      <a:cubicBezTo>
                        <a:pt x="3631" y="1009"/>
                        <a:pt x="11548" y="-1967"/>
                        <a:pt x="21784" y="6051"/>
                      </a:cubicBezTo>
                      <a:cubicBezTo>
                        <a:pt x="32021" y="14069"/>
                        <a:pt x="54813" y="41098"/>
                        <a:pt x="61419" y="48107"/>
                      </a:cubicBezTo>
                    </a:path>
                  </a:pathLst>
                </a:custGeom>
                <a:grpFill/>
                <a:ln w="9525" cap="flat" cmpd="sng">
                  <a:solidFill>
                    <a:srgbClr val="6AA84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sz="9071"/>
                </a:p>
              </p:txBody>
            </p:sp>
          </p:grpSp>
        </p:grpSp>
      </p:grpSp>
      <p:pic>
        <p:nvPicPr>
          <p:cNvPr id="45" name="Picture 2" descr="undefined">
            <a:extLst>
              <a:ext uri="{FF2B5EF4-FFF2-40B4-BE49-F238E27FC236}">
                <a16:creationId xmlns:a16="http://schemas.microsoft.com/office/drawing/2014/main" id="{0916C88F-3D19-62A7-1AA4-E2B2101D3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1" t="3215" b="2133"/>
          <a:stretch/>
        </p:blipFill>
        <p:spPr bwMode="auto">
          <a:xfrm>
            <a:off x="17438270" y="3881123"/>
            <a:ext cx="5451297" cy="583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FF04F6F3-0771-369A-22BB-250E185BD262}"/>
              </a:ext>
            </a:extLst>
          </p:cNvPr>
          <p:cNvGrpSpPr/>
          <p:nvPr/>
        </p:nvGrpSpPr>
        <p:grpSpPr>
          <a:xfrm>
            <a:off x="17376079" y="10860095"/>
            <a:ext cx="5451297" cy="5799062"/>
            <a:chOff x="16422832" y="7696919"/>
            <a:chExt cx="11932920" cy="12694178"/>
          </a:xfrm>
        </p:grpSpPr>
        <p:pic>
          <p:nvPicPr>
            <p:cNvPr id="48" name="Picture 2" descr="undefined">
              <a:extLst>
                <a:ext uri="{FF2B5EF4-FFF2-40B4-BE49-F238E27FC236}">
                  <a16:creationId xmlns:a16="http://schemas.microsoft.com/office/drawing/2014/main" id="{883F3E2C-DF9A-9A02-0F6A-9CEF9B24D3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1" t="3215" b="2133"/>
            <a:stretch/>
          </p:blipFill>
          <p:spPr bwMode="auto">
            <a:xfrm>
              <a:off x="16686343" y="7757683"/>
              <a:ext cx="11500029" cy="12300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 descr="undefined">
              <a:extLst>
                <a:ext uri="{FF2B5EF4-FFF2-40B4-BE49-F238E27FC236}">
                  <a16:creationId xmlns:a16="http://schemas.microsoft.com/office/drawing/2014/main" id="{EEBF35FE-1016-F1A3-9D0E-75775C7D60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1" t="3215" b="2133"/>
            <a:stretch/>
          </p:blipFill>
          <p:spPr bwMode="auto">
            <a:xfrm>
              <a:off x="16495671" y="7696919"/>
              <a:ext cx="11831506" cy="1265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5D50839-6B77-3DC9-F328-081694A785F5}"/>
                </a:ext>
              </a:extLst>
            </p:cNvPr>
            <p:cNvSpPr/>
            <p:nvPr/>
          </p:nvSpPr>
          <p:spPr>
            <a:xfrm>
              <a:off x="16428996" y="14317708"/>
              <a:ext cx="11831506" cy="2057400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1054D1C-B9BB-2839-29F4-BCD6F723E24E}"/>
                </a:ext>
              </a:extLst>
            </p:cNvPr>
            <p:cNvSpPr/>
            <p:nvPr/>
          </p:nvSpPr>
          <p:spPr>
            <a:xfrm>
              <a:off x="16428996" y="16375108"/>
              <a:ext cx="11831506" cy="2027739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0C0991B-D5AF-94B4-9C11-91E7398EFF42}"/>
                </a:ext>
              </a:extLst>
            </p:cNvPr>
            <p:cNvSpPr/>
            <p:nvPr/>
          </p:nvSpPr>
          <p:spPr>
            <a:xfrm>
              <a:off x="16428996" y="18402847"/>
              <a:ext cx="11831506" cy="1988250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4A5E01B-5CC2-833C-2131-C717AEA02774}"/>
                </a:ext>
              </a:extLst>
            </p:cNvPr>
            <p:cNvSpPr/>
            <p:nvPr/>
          </p:nvSpPr>
          <p:spPr>
            <a:xfrm>
              <a:off x="16448046" y="7764508"/>
              <a:ext cx="11831506" cy="2057400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531D4C96-C416-8757-BD35-01B544D0D5D0}"/>
                </a:ext>
              </a:extLst>
            </p:cNvPr>
            <p:cNvSpPr/>
            <p:nvPr/>
          </p:nvSpPr>
          <p:spPr>
            <a:xfrm>
              <a:off x="16448046" y="9821908"/>
              <a:ext cx="11831506" cy="2027739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7EE3C10-2F3F-69D4-9A02-554B533864B2}"/>
                </a:ext>
              </a:extLst>
            </p:cNvPr>
            <p:cNvSpPr/>
            <p:nvPr/>
          </p:nvSpPr>
          <p:spPr>
            <a:xfrm>
              <a:off x="16448046" y="11849647"/>
              <a:ext cx="11831506" cy="2445450"/>
            </a:xfrm>
            <a:prstGeom prst="rect">
              <a:avLst/>
            </a:prstGeom>
            <a:noFill/>
            <a:ln w="762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8A7D8EA-D2C8-FF5B-F358-A1A569B3BF8D}"/>
                </a:ext>
              </a:extLst>
            </p:cNvPr>
            <p:cNvSpPr/>
            <p:nvPr/>
          </p:nvSpPr>
          <p:spPr>
            <a:xfrm>
              <a:off x="16448045" y="8261698"/>
              <a:ext cx="11850557" cy="918931"/>
            </a:xfrm>
            <a:custGeom>
              <a:avLst/>
              <a:gdLst>
                <a:gd name="connsiteX0" fmla="*/ 0 w 11887200"/>
                <a:gd name="connsiteY0" fmla="*/ 743085 h 918931"/>
                <a:gd name="connsiteX1" fmla="*/ 386861 w 11887200"/>
                <a:gd name="connsiteY1" fmla="*/ 532070 h 918931"/>
                <a:gd name="connsiteX2" fmla="*/ 1301261 w 11887200"/>
                <a:gd name="connsiteY2" fmla="*/ 918931 h 918931"/>
                <a:gd name="connsiteX3" fmla="*/ 2567353 w 11887200"/>
                <a:gd name="connsiteY3" fmla="*/ 602408 h 918931"/>
                <a:gd name="connsiteX4" fmla="*/ 3059723 w 11887200"/>
                <a:gd name="connsiteY4" fmla="*/ 848593 h 918931"/>
                <a:gd name="connsiteX5" fmla="*/ 4185138 w 11887200"/>
                <a:gd name="connsiteY5" fmla="*/ 707916 h 918931"/>
                <a:gd name="connsiteX6" fmla="*/ 5064369 w 11887200"/>
                <a:gd name="connsiteY6" fmla="*/ 285885 h 918931"/>
                <a:gd name="connsiteX7" fmla="*/ 5521569 w 11887200"/>
                <a:gd name="connsiteY7" fmla="*/ 813424 h 918931"/>
                <a:gd name="connsiteX8" fmla="*/ 6576646 w 11887200"/>
                <a:gd name="connsiteY8" fmla="*/ 356224 h 918931"/>
                <a:gd name="connsiteX9" fmla="*/ 7385538 w 11887200"/>
                <a:gd name="connsiteY9" fmla="*/ 743085 h 918931"/>
                <a:gd name="connsiteX10" fmla="*/ 8686800 w 11887200"/>
                <a:gd name="connsiteY10" fmla="*/ 813424 h 918931"/>
                <a:gd name="connsiteX11" fmla="*/ 9812215 w 11887200"/>
                <a:gd name="connsiteY11" fmla="*/ 356224 h 918931"/>
                <a:gd name="connsiteX12" fmla="*/ 10339753 w 11887200"/>
                <a:gd name="connsiteY12" fmla="*/ 637578 h 918931"/>
                <a:gd name="connsiteX13" fmla="*/ 10972800 w 11887200"/>
                <a:gd name="connsiteY13" fmla="*/ 602408 h 918931"/>
                <a:gd name="connsiteX14" fmla="*/ 11535507 w 11887200"/>
                <a:gd name="connsiteY14" fmla="*/ 672747 h 918931"/>
                <a:gd name="connsiteX15" fmla="*/ 11887200 w 11887200"/>
                <a:gd name="connsiteY15" fmla="*/ 602408 h 91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887200" h="918931">
                  <a:moveTo>
                    <a:pt x="0" y="743085"/>
                  </a:moveTo>
                  <a:cubicBezTo>
                    <a:pt x="128954" y="672747"/>
                    <a:pt x="270913" y="622251"/>
                    <a:pt x="386861" y="532070"/>
                  </a:cubicBezTo>
                  <a:cubicBezTo>
                    <a:pt x="1225686" y="-120350"/>
                    <a:pt x="809167" y="-360514"/>
                    <a:pt x="1301261" y="918931"/>
                  </a:cubicBezTo>
                  <a:cubicBezTo>
                    <a:pt x="1723292" y="813423"/>
                    <a:pt x="2132681" y="619795"/>
                    <a:pt x="2567353" y="602408"/>
                  </a:cubicBezTo>
                  <a:cubicBezTo>
                    <a:pt x="2750702" y="595074"/>
                    <a:pt x="2876617" y="836651"/>
                    <a:pt x="3059723" y="848593"/>
                  </a:cubicBezTo>
                  <a:cubicBezTo>
                    <a:pt x="3436979" y="873197"/>
                    <a:pt x="3810000" y="754808"/>
                    <a:pt x="4185138" y="707916"/>
                  </a:cubicBezTo>
                  <a:cubicBezTo>
                    <a:pt x="4478215" y="567239"/>
                    <a:pt x="4740286" y="260299"/>
                    <a:pt x="5064369" y="285885"/>
                  </a:cubicBezTo>
                  <a:cubicBezTo>
                    <a:pt x="5296344" y="304199"/>
                    <a:pt x="5289124" y="802613"/>
                    <a:pt x="5521569" y="813424"/>
                  </a:cubicBezTo>
                  <a:cubicBezTo>
                    <a:pt x="5904448" y="831232"/>
                    <a:pt x="6224954" y="508624"/>
                    <a:pt x="6576646" y="356224"/>
                  </a:cubicBezTo>
                  <a:cubicBezTo>
                    <a:pt x="6846277" y="485178"/>
                    <a:pt x="7087319" y="723204"/>
                    <a:pt x="7385538" y="743085"/>
                  </a:cubicBezTo>
                  <a:cubicBezTo>
                    <a:pt x="9055211" y="854396"/>
                    <a:pt x="7393899" y="-48511"/>
                    <a:pt x="8686800" y="813424"/>
                  </a:cubicBezTo>
                  <a:cubicBezTo>
                    <a:pt x="9061938" y="661024"/>
                    <a:pt x="9409574" y="399058"/>
                    <a:pt x="9812215" y="356224"/>
                  </a:cubicBezTo>
                  <a:cubicBezTo>
                    <a:pt x="10010389" y="335142"/>
                    <a:pt x="10144799" y="596224"/>
                    <a:pt x="10339753" y="637578"/>
                  </a:cubicBezTo>
                  <a:cubicBezTo>
                    <a:pt x="10546494" y="681432"/>
                    <a:pt x="10761784" y="614131"/>
                    <a:pt x="10972800" y="602408"/>
                  </a:cubicBezTo>
                  <a:cubicBezTo>
                    <a:pt x="11794144" y="-69602"/>
                    <a:pt x="11014538" y="360166"/>
                    <a:pt x="11535507" y="672747"/>
                  </a:cubicBezTo>
                  <a:cubicBezTo>
                    <a:pt x="11638023" y="734256"/>
                    <a:pt x="11887200" y="602408"/>
                    <a:pt x="11887200" y="602408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91377419-7989-2C95-46A8-F3AD8C02ADDE}"/>
                </a:ext>
              </a:extLst>
            </p:cNvPr>
            <p:cNvSpPr/>
            <p:nvPr/>
          </p:nvSpPr>
          <p:spPr>
            <a:xfrm>
              <a:off x="16448046" y="9901172"/>
              <a:ext cx="11907706" cy="1874520"/>
            </a:xfrm>
            <a:custGeom>
              <a:avLst/>
              <a:gdLst>
                <a:gd name="connsiteX0" fmla="*/ 0 w 11978640"/>
                <a:gd name="connsiteY0" fmla="*/ 1143000 h 1874520"/>
                <a:gd name="connsiteX1" fmla="*/ 274320 w 11978640"/>
                <a:gd name="connsiteY1" fmla="*/ 1097280 h 1874520"/>
                <a:gd name="connsiteX2" fmla="*/ 457200 w 11978640"/>
                <a:gd name="connsiteY2" fmla="*/ 960120 h 1874520"/>
                <a:gd name="connsiteX3" fmla="*/ 594360 w 11978640"/>
                <a:gd name="connsiteY3" fmla="*/ 914400 h 1874520"/>
                <a:gd name="connsiteX4" fmla="*/ 868680 w 11978640"/>
                <a:gd name="connsiteY4" fmla="*/ 685800 h 1874520"/>
                <a:gd name="connsiteX5" fmla="*/ 1143000 w 11978640"/>
                <a:gd name="connsiteY5" fmla="*/ 914400 h 1874520"/>
                <a:gd name="connsiteX6" fmla="*/ 1371600 w 11978640"/>
                <a:gd name="connsiteY6" fmla="*/ 1325880 h 1874520"/>
                <a:gd name="connsiteX7" fmla="*/ 1554480 w 11978640"/>
                <a:gd name="connsiteY7" fmla="*/ 1463040 h 1874520"/>
                <a:gd name="connsiteX8" fmla="*/ 2423160 w 11978640"/>
                <a:gd name="connsiteY8" fmla="*/ 1234440 h 1874520"/>
                <a:gd name="connsiteX9" fmla="*/ 2697480 w 11978640"/>
                <a:gd name="connsiteY9" fmla="*/ 1005840 h 1874520"/>
                <a:gd name="connsiteX10" fmla="*/ 3246120 w 11978640"/>
                <a:gd name="connsiteY10" fmla="*/ 640080 h 1874520"/>
                <a:gd name="connsiteX11" fmla="*/ 3474720 w 11978640"/>
                <a:gd name="connsiteY11" fmla="*/ 731520 h 1874520"/>
                <a:gd name="connsiteX12" fmla="*/ 3886200 w 11978640"/>
                <a:gd name="connsiteY12" fmla="*/ 1371600 h 1874520"/>
                <a:gd name="connsiteX13" fmla="*/ 5897880 w 11978640"/>
                <a:gd name="connsiteY13" fmla="*/ 0 h 1874520"/>
                <a:gd name="connsiteX14" fmla="*/ 6172200 w 11978640"/>
                <a:gd name="connsiteY14" fmla="*/ 594360 h 1874520"/>
                <a:gd name="connsiteX15" fmla="*/ 6720840 w 11978640"/>
                <a:gd name="connsiteY15" fmla="*/ 1371600 h 1874520"/>
                <a:gd name="connsiteX16" fmla="*/ 7132320 w 11978640"/>
                <a:gd name="connsiteY16" fmla="*/ 594360 h 1874520"/>
                <a:gd name="connsiteX17" fmla="*/ 7360920 w 11978640"/>
                <a:gd name="connsiteY17" fmla="*/ 274320 h 1874520"/>
                <a:gd name="connsiteX18" fmla="*/ 7498080 w 11978640"/>
                <a:gd name="connsiteY18" fmla="*/ 777240 h 1874520"/>
                <a:gd name="connsiteX19" fmla="*/ 7955280 w 11978640"/>
                <a:gd name="connsiteY19" fmla="*/ 1874520 h 1874520"/>
                <a:gd name="connsiteX20" fmla="*/ 8412480 w 11978640"/>
                <a:gd name="connsiteY20" fmla="*/ 1371600 h 1874520"/>
                <a:gd name="connsiteX21" fmla="*/ 8732520 w 11978640"/>
                <a:gd name="connsiteY21" fmla="*/ 960120 h 1874520"/>
                <a:gd name="connsiteX22" fmla="*/ 8915400 w 11978640"/>
                <a:gd name="connsiteY22" fmla="*/ 1051560 h 1874520"/>
                <a:gd name="connsiteX23" fmla="*/ 9372600 w 11978640"/>
                <a:gd name="connsiteY23" fmla="*/ 1691640 h 1874520"/>
                <a:gd name="connsiteX24" fmla="*/ 9555480 w 11978640"/>
                <a:gd name="connsiteY24" fmla="*/ 1783080 h 1874520"/>
                <a:gd name="connsiteX25" fmla="*/ 9966960 w 11978640"/>
                <a:gd name="connsiteY25" fmla="*/ 1325880 h 1874520"/>
                <a:gd name="connsiteX26" fmla="*/ 10287000 w 11978640"/>
                <a:gd name="connsiteY26" fmla="*/ 914400 h 1874520"/>
                <a:gd name="connsiteX27" fmla="*/ 10469880 w 11978640"/>
                <a:gd name="connsiteY27" fmla="*/ 1234440 h 1874520"/>
                <a:gd name="connsiteX28" fmla="*/ 10607040 w 11978640"/>
                <a:gd name="connsiteY28" fmla="*/ 1508760 h 1874520"/>
                <a:gd name="connsiteX29" fmla="*/ 10881360 w 11978640"/>
                <a:gd name="connsiteY29" fmla="*/ 1280160 h 1874520"/>
                <a:gd name="connsiteX30" fmla="*/ 11201400 w 11978640"/>
                <a:gd name="connsiteY30" fmla="*/ 777240 h 1874520"/>
                <a:gd name="connsiteX31" fmla="*/ 11567160 w 11978640"/>
                <a:gd name="connsiteY31" fmla="*/ 822960 h 1874520"/>
                <a:gd name="connsiteX32" fmla="*/ 11704320 w 11978640"/>
                <a:gd name="connsiteY32" fmla="*/ 914400 h 1874520"/>
                <a:gd name="connsiteX33" fmla="*/ 11978640 w 11978640"/>
                <a:gd name="connsiteY33" fmla="*/ 914400 h 187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978640" h="1874520">
                  <a:moveTo>
                    <a:pt x="0" y="1143000"/>
                  </a:moveTo>
                  <a:cubicBezTo>
                    <a:pt x="91440" y="1127760"/>
                    <a:pt x="188249" y="1131708"/>
                    <a:pt x="274320" y="1097280"/>
                  </a:cubicBezTo>
                  <a:cubicBezTo>
                    <a:pt x="345070" y="1068980"/>
                    <a:pt x="391040" y="997926"/>
                    <a:pt x="457200" y="960120"/>
                  </a:cubicBezTo>
                  <a:cubicBezTo>
                    <a:pt x="499043" y="936210"/>
                    <a:pt x="548640" y="929640"/>
                    <a:pt x="594360" y="914400"/>
                  </a:cubicBezTo>
                  <a:cubicBezTo>
                    <a:pt x="601849" y="906911"/>
                    <a:pt x="820940" y="669887"/>
                    <a:pt x="868680" y="685800"/>
                  </a:cubicBezTo>
                  <a:cubicBezTo>
                    <a:pt x="981600" y="723440"/>
                    <a:pt x="1051560" y="838200"/>
                    <a:pt x="1143000" y="914400"/>
                  </a:cubicBezTo>
                  <a:cubicBezTo>
                    <a:pt x="1205088" y="1100665"/>
                    <a:pt x="1203910" y="1137229"/>
                    <a:pt x="1371600" y="1325880"/>
                  </a:cubicBezTo>
                  <a:cubicBezTo>
                    <a:pt x="1422225" y="1382833"/>
                    <a:pt x="1493520" y="1417320"/>
                    <a:pt x="1554480" y="1463040"/>
                  </a:cubicBezTo>
                  <a:cubicBezTo>
                    <a:pt x="1844040" y="1386840"/>
                    <a:pt x="2145157" y="1345641"/>
                    <a:pt x="2423160" y="1234440"/>
                  </a:cubicBezTo>
                  <a:cubicBezTo>
                    <a:pt x="2533675" y="1190234"/>
                    <a:pt x="2603886" y="1079378"/>
                    <a:pt x="2697480" y="1005840"/>
                  </a:cubicBezTo>
                  <a:cubicBezTo>
                    <a:pt x="3065229" y="716895"/>
                    <a:pt x="2950424" y="787928"/>
                    <a:pt x="3246120" y="640080"/>
                  </a:cubicBezTo>
                  <a:cubicBezTo>
                    <a:pt x="3322320" y="670560"/>
                    <a:pt x="3420677" y="669756"/>
                    <a:pt x="3474720" y="731520"/>
                  </a:cubicBezTo>
                  <a:cubicBezTo>
                    <a:pt x="3641746" y="922407"/>
                    <a:pt x="3634990" y="1406653"/>
                    <a:pt x="3886200" y="1371600"/>
                  </a:cubicBezTo>
                  <a:cubicBezTo>
                    <a:pt x="4718974" y="1255399"/>
                    <a:pt x="5340942" y="556938"/>
                    <a:pt x="5897880" y="0"/>
                  </a:cubicBezTo>
                  <a:cubicBezTo>
                    <a:pt x="5989320" y="198120"/>
                    <a:pt x="6092223" y="391342"/>
                    <a:pt x="6172200" y="594360"/>
                  </a:cubicBezTo>
                  <a:cubicBezTo>
                    <a:pt x="6557074" y="1571348"/>
                    <a:pt x="6205567" y="1680764"/>
                    <a:pt x="6720840" y="1371600"/>
                  </a:cubicBezTo>
                  <a:cubicBezTo>
                    <a:pt x="6858000" y="1112520"/>
                    <a:pt x="6984612" y="847574"/>
                    <a:pt x="7132320" y="594360"/>
                  </a:cubicBezTo>
                  <a:cubicBezTo>
                    <a:pt x="7198377" y="481119"/>
                    <a:pt x="7243661" y="215691"/>
                    <a:pt x="7360920" y="274320"/>
                  </a:cubicBezTo>
                  <a:cubicBezTo>
                    <a:pt x="7516338" y="352029"/>
                    <a:pt x="7444734" y="611869"/>
                    <a:pt x="7498080" y="777240"/>
                  </a:cubicBezTo>
                  <a:cubicBezTo>
                    <a:pt x="7795838" y="1700289"/>
                    <a:pt x="7635560" y="1448226"/>
                    <a:pt x="7955280" y="1874520"/>
                  </a:cubicBezTo>
                  <a:cubicBezTo>
                    <a:pt x="8107680" y="1706880"/>
                    <a:pt x="8265749" y="1544224"/>
                    <a:pt x="8412480" y="1371600"/>
                  </a:cubicBezTo>
                  <a:cubicBezTo>
                    <a:pt x="8525017" y="1239203"/>
                    <a:pt x="8585923" y="1053409"/>
                    <a:pt x="8732520" y="960120"/>
                  </a:cubicBezTo>
                  <a:cubicBezTo>
                    <a:pt x="8790020" y="923529"/>
                    <a:pt x="8854440" y="1021080"/>
                    <a:pt x="8915400" y="1051560"/>
                  </a:cubicBezTo>
                  <a:cubicBezTo>
                    <a:pt x="9067800" y="1264920"/>
                    <a:pt x="9199941" y="1494315"/>
                    <a:pt x="9372600" y="1691640"/>
                  </a:cubicBezTo>
                  <a:cubicBezTo>
                    <a:pt x="9417481" y="1742932"/>
                    <a:pt x="9497435" y="1818800"/>
                    <a:pt x="9555480" y="1783080"/>
                  </a:cubicBezTo>
                  <a:cubicBezTo>
                    <a:pt x="9730098" y="1675623"/>
                    <a:pt x="9834891" y="1482712"/>
                    <a:pt x="9966960" y="1325880"/>
                  </a:cubicBezTo>
                  <a:cubicBezTo>
                    <a:pt x="10078887" y="1192967"/>
                    <a:pt x="10180320" y="1051560"/>
                    <a:pt x="10287000" y="914400"/>
                  </a:cubicBezTo>
                  <a:cubicBezTo>
                    <a:pt x="10347960" y="1021080"/>
                    <a:pt x="10411628" y="1126258"/>
                    <a:pt x="10469880" y="1234440"/>
                  </a:cubicBezTo>
                  <a:cubicBezTo>
                    <a:pt x="10518349" y="1324453"/>
                    <a:pt x="10505432" y="1497470"/>
                    <a:pt x="10607040" y="1508760"/>
                  </a:cubicBezTo>
                  <a:cubicBezTo>
                    <a:pt x="10725340" y="1521904"/>
                    <a:pt x="10806302" y="1372539"/>
                    <a:pt x="10881360" y="1280160"/>
                  </a:cubicBezTo>
                  <a:cubicBezTo>
                    <a:pt x="11006662" y="1125942"/>
                    <a:pt x="11094720" y="944880"/>
                    <a:pt x="11201400" y="777240"/>
                  </a:cubicBezTo>
                  <a:cubicBezTo>
                    <a:pt x="11323320" y="792480"/>
                    <a:pt x="11448621" y="790631"/>
                    <a:pt x="11567160" y="822960"/>
                  </a:cubicBezTo>
                  <a:cubicBezTo>
                    <a:pt x="11620172" y="837418"/>
                    <a:pt x="11650680" y="902480"/>
                    <a:pt x="11704320" y="914400"/>
                  </a:cubicBezTo>
                  <a:cubicBezTo>
                    <a:pt x="11793583" y="934236"/>
                    <a:pt x="11887200" y="914400"/>
                    <a:pt x="11978640" y="914400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C2D5F4E5-2020-4DD3-84E5-4CDC3DE77F55}"/>
                </a:ext>
              </a:extLst>
            </p:cNvPr>
            <p:cNvSpPr/>
            <p:nvPr/>
          </p:nvSpPr>
          <p:spPr>
            <a:xfrm>
              <a:off x="16486146" y="12772116"/>
              <a:ext cx="11869606" cy="968716"/>
            </a:xfrm>
            <a:custGeom>
              <a:avLst/>
              <a:gdLst>
                <a:gd name="connsiteX0" fmla="*/ 0 w 12115800"/>
                <a:gd name="connsiteY0" fmla="*/ 558056 h 832376"/>
                <a:gd name="connsiteX1" fmla="*/ 182880 w 12115800"/>
                <a:gd name="connsiteY1" fmla="*/ 329456 h 832376"/>
                <a:gd name="connsiteX2" fmla="*/ 274320 w 12115800"/>
                <a:gd name="connsiteY2" fmla="*/ 146576 h 832376"/>
                <a:gd name="connsiteX3" fmla="*/ 822960 w 12115800"/>
                <a:gd name="connsiteY3" fmla="*/ 466616 h 832376"/>
                <a:gd name="connsiteX4" fmla="*/ 960120 w 12115800"/>
                <a:gd name="connsiteY4" fmla="*/ 512336 h 832376"/>
                <a:gd name="connsiteX5" fmla="*/ 1828800 w 12115800"/>
                <a:gd name="connsiteY5" fmla="*/ 238016 h 832376"/>
                <a:gd name="connsiteX6" fmla="*/ 2286000 w 12115800"/>
                <a:gd name="connsiteY6" fmla="*/ 832376 h 832376"/>
                <a:gd name="connsiteX7" fmla="*/ 2560320 w 12115800"/>
                <a:gd name="connsiteY7" fmla="*/ 740936 h 832376"/>
                <a:gd name="connsiteX8" fmla="*/ 2926080 w 12115800"/>
                <a:gd name="connsiteY8" fmla="*/ 283736 h 832376"/>
                <a:gd name="connsiteX9" fmla="*/ 3063240 w 12115800"/>
                <a:gd name="connsiteY9" fmla="*/ 146576 h 832376"/>
                <a:gd name="connsiteX10" fmla="*/ 3200400 w 12115800"/>
                <a:gd name="connsiteY10" fmla="*/ 375176 h 832376"/>
                <a:gd name="connsiteX11" fmla="*/ 3291840 w 12115800"/>
                <a:gd name="connsiteY11" fmla="*/ 649496 h 832376"/>
                <a:gd name="connsiteX12" fmla="*/ 3749040 w 12115800"/>
                <a:gd name="connsiteY12" fmla="*/ 695216 h 832376"/>
                <a:gd name="connsiteX13" fmla="*/ 4297680 w 12115800"/>
                <a:gd name="connsiteY13" fmla="*/ 558056 h 832376"/>
                <a:gd name="connsiteX14" fmla="*/ 4572000 w 12115800"/>
                <a:gd name="connsiteY14" fmla="*/ 466616 h 832376"/>
                <a:gd name="connsiteX15" fmla="*/ 5532120 w 12115800"/>
                <a:gd name="connsiteY15" fmla="*/ 420896 h 832376"/>
                <a:gd name="connsiteX16" fmla="*/ 5897880 w 12115800"/>
                <a:gd name="connsiteY16" fmla="*/ 9416 h 832376"/>
                <a:gd name="connsiteX17" fmla="*/ 6035040 w 12115800"/>
                <a:gd name="connsiteY17" fmla="*/ 55136 h 832376"/>
                <a:gd name="connsiteX18" fmla="*/ 6400800 w 12115800"/>
                <a:gd name="connsiteY18" fmla="*/ 466616 h 832376"/>
                <a:gd name="connsiteX19" fmla="*/ 7315200 w 12115800"/>
                <a:gd name="connsiteY19" fmla="*/ 832376 h 832376"/>
                <a:gd name="connsiteX20" fmla="*/ 7589520 w 12115800"/>
                <a:gd name="connsiteY20" fmla="*/ 740936 h 832376"/>
                <a:gd name="connsiteX21" fmla="*/ 7955280 w 12115800"/>
                <a:gd name="connsiteY21" fmla="*/ 420896 h 832376"/>
                <a:gd name="connsiteX22" fmla="*/ 8183880 w 12115800"/>
                <a:gd name="connsiteY22" fmla="*/ 192296 h 832376"/>
                <a:gd name="connsiteX23" fmla="*/ 8366760 w 12115800"/>
                <a:gd name="connsiteY23" fmla="*/ 146576 h 832376"/>
                <a:gd name="connsiteX24" fmla="*/ 9006840 w 12115800"/>
                <a:gd name="connsiteY24" fmla="*/ 466616 h 832376"/>
                <a:gd name="connsiteX25" fmla="*/ 9418320 w 12115800"/>
                <a:gd name="connsiteY25" fmla="*/ 375176 h 832376"/>
                <a:gd name="connsiteX26" fmla="*/ 9646920 w 12115800"/>
                <a:gd name="connsiteY26" fmla="*/ 238016 h 832376"/>
                <a:gd name="connsiteX27" fmla="*/ 9921240 w 12115800"/>
                <a:gd name="connsiteY27" fmla="*/ 55136 h 832376"/>
                <a:gd name="connsiteX28" fmla="*/ 10195560 w 12115800"/>
                <a:gd name="connsiteY28" fmla="*/ 329456 h 832376"/>
                <a:gd name="connsiteX29" fmla="*/ 10378440 w 12115800"/>
                <a:gd name="connsiteY29" fmla="*/ 420896 h 832376"/>
                <a:gd name="connsiteX30" fmla="*/ 10881360 w 12115800"/>
                <a:gd name="connsiteY30" fmla="*/ 375176 h 832376"/>
                <a:gd name="connsiteX31" fmla="*/ 11018520 w 12115800"/>
                <a:gd name="connsiteY31" fmla="*/ 329456 h 832376"/>
                <a:gd name="connsiteX32" fmla="*/ 11384280 w 12115800"/>
                <a:gd name="connsiteY32" fmla="*/ 512336 h 832376"/>
                <a:gd name="connsiteX33" fmla="*/ 11567160 w 12115800"/>
                <a:gd name="connsiteY33" fmla="*/ 466616 h 832376"/>
                <a:gd name="connsiteX34" fmla="*/ 11750040 w 12115800"/>
                <a:gd name="connsiteY34" fmla="*/ 192296 h 832376"/>
                <a:gd name="connsiteX35" fmla="*/ 11841480 w 12115800"/>
                <a:gd name="connsiteY35" fmla="*/ 375176 h 832376"/>
                <a:gd name="connsiteX36" fmla="*/ 12115800 w 12115800"/>
                <a:gd name="connsiteY36" fmla="*/ 420896 h 83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15800" h="832376">
                  <a:moveTo>
                    <a:pt x="0" y="558056"/>
                  </a:moveTo>
                  <a:cubicBezTo>
                    <a:pt x="60960" y="481856"/>
                    <a:pt x="128750" y="410650"/>
                    <a:pt x="182880" y="329456"/>
                  </a:cubicBezTo>
                  <a:cubicBezTo>
                    <a:pt x="220686" y="272747"/>
                    <a:pt x="206165" y="146576"/>
                    <a:pt x="274320" y="146576"/>
                  </a:cubicBezTo>
                  <a:cubicBezTo>
                    <a:pt x="491752" y="146576"/>
                    <a:pt x="652049" y="368953"/>
                    <a:pt x="822960" y="466616"/>
                  </a:cubicBezTo>
                  <a:cubicBezTo>
                    <a:pt x="864803" y="490526"/>
                    <a:pt x="914400" y="497096"/>
                    <a:pt x="960120" y="512336"/>
                  </a:cubicBezTo>
                  <a:cubicBezTo>
                    <a:pt x="1249680" y="420896"/>
                    <a:pt x="1525145" y="238016"/>
                    <a:pt x="1828800" y="238016"/>
                  </a:cubicBezTo>
                  <a:cubicBezTo>
                    <a:pt x="1873447" y="238016"/>
                    <a:pt x="2283264" y="828546"/>
                    <a:pt x="2286000" y="832376"/>
                  </a:cubicBezTo>
                  <a:cubicBezTo>
                    <a:pt x="2377440" y="801896"/>
                    <a:pt x="2487138" y="803663"/>
                    <a:pt x="2560320" y="740936"/>
                  </a:cubicBezTo>
                  <a:cubicBezTo>
                    <a:pt x="2708502" y="613923"/>
                    <a:pt x="2800013" y="432724"/>
                    <a:pt x="2926080" y="283736"/>
                  </a:cubicBezTo>
                  <a:cubicBezTo>
                    <a:pt x="2967845" y="234377"/>
                    <a:pt x="3017520" y="192296"/>
                    <a:pt x="3063240" y="146576"/>
                  </a:cubicBezTo>
                  <a:cubicBezTo>
                    <a:pt x="3108960" y="222776"/>
                    <a:pt x="3163628" y="294277"/>
                    <a:pt x="3200400" y="375176"/>
                  </a:cubicBezTo>
                  <a:cubicBezTo>
                    <a:pt x="3240285" y="462923"/>
                    <a:pt x="3208584" y="600930"/>
                    <a:pt x="3291840" y="649496"/>
                  </a:cubicBezTo>
                  <a:cubicBezTo>
                    <a:pt x="3424136" y="726669"/>
                    <a:pt x="3596640" y="679976"/>
                    <a:pt x="3749040" y="695216"/>
                  </a:cubicBezTo>
                  <a:cubicBezTo>
                    <a:pt x="3931920" y="649496"/>
                    <a:pt x="4116049" y="608509"/>
                    <a:pt x="4297680" y="558056"/>
                  </a:cubicBezTo>
                  <a:cubicBezTo>
                    <a:pt x="4390550" y="532259"/>
                    <a:pt x="4572000" y="466616"/>
                    <a:pt x="4572000" y="466616"/>
                  </a:cubicBezTo>
                  <a:cubicBezTo>
                    <a:pt x="5117773" y="875946"/>
                    <a:pt x="4803576" y="813189"/>
                    <a:pt x="5532120" y="420896"/>
                  </a:cubicBezTo>
                  <a:cubicBezTo>
                    <a:pt x="5654040" y="283736"/>
                    <a:pt x="5749466" y="117354"/>
                    <a:pt x="5897880" y="9416"/>
                  </a:cubicBezTo>
                  <a:cubicBezTo>
                    <a:pt x="5936856" y="-18930"/>
                    <a:pt x="5999380" y="22718"/>
                    <a:pt x="6035040" y="55136"/>
                  </a:cubicBezTo>
                  <a:cubicBezTo>
                    <a:pt x="6170829" y="178581"/>
                    <a:pt x="6251469" y="359951"/>
                    <a:pt x="6400800" y="466616"/>
                  </a:cubicBezTo>
                  <a:cubicBezTo>
                    <a:pt x="6685968" y="670307"/>
                    <a:pt x="6993787" y="740544"/>
                    <a:pt x="7315200" y="832376"/>
                  </a:cubicBezTo>
                  <a:cubicBezTo>
                    <a:pt x="7406640" y="801896"/>
                    <a:pt x="7508442" y="793058"/>
                    <a:pt x="7589520" y="740936"/>
                  </a:cubicBezTo>
                  <a:cubicBezTo>
                    <a:pt x="7725794" y="653331"/>
                    <a:pt x="7840726" y="535450"/>
                    <a:pt x="7955280" y="420896"/>
                  </a:cubicBezTo>
                  <a:cubicBezTo>
                    <a:pt x="8107680" y="268496"/>
                    <a:pt x="7970520" y="283736"/>
                    <a:pt x="8183880" y="192296"/>
                  </a:cubicBezTo>
                  <a:cubicBezTo>
                    <a:pt x="8241636" y="167544"/>
                    <a:pt x="8305800" y="161816"/>
                    <a:pt x="8366760" y="146576"/>
                  </a:cubicBezTo>
                  <a:cubicBezTo>
                    <a:pt x="8568909" y="298187"/>
                    <a:pt x="8720239" y="436447"/>
                    <a:pt x="9006840" y="466616"/>
                  </a:cubicBezTo>
                  <a:cubicBezTo>
                    <a:pt x="9146574" y="481325"/>
                    <a:pt x="9281160" y="405656"/>
                    <a:pt x="9418320" y="375176"/>
                  </a:cubicBezTo>
                  <a:cubicBezTo>
                    <a:pt x="9494520" y="329456"/>
                    <a:pt x="9571949" y="285725"/>
                    <a:pt x="9646920" y="238016"/>
                  </a:cubicBezTo>
                  <a:cubicBezTo>
                    <a:pt x="9739636" y="179015"/>
                    <a:pt x="9812838" y="37069"/>
                    <a:pt x="9921240" y="55136"/>
                  </a:cubicBezTo>
                  <a:cubicBezTo>
                    <a:pt x="10048796" y="76395"/>
                    <a:pt x="10079897" y="271624"/>
                    <a:pt x="10195560" y="329456"/>
                  </a:cubicBezTo>
                  <a:lnTo>
                    <a:pt x="10378440" y="420896"/>
                  </a:lnTo>
                  <a:cubicBezTo>
                    <a:pt x="10546080" y="405656"/>
                    <a:pt x="10714721" y="398982"/>
                    <a:pt x="10881360" y="375176"/>
                  </a:cubicBezTo>
                  <a:cubicBezTo>
                    <a:pt x="10929069" y="368360"/>
                    <a:pt x="10970699" y="323478"/>
                    <a:pt x="11018520" y="329456"/>
                  </a:cubicBezTo>
                  <a:cubicBezTo>
                    <a:pt x="11156178" y="346663"/>
                    <a:pt x="11273881" y="438737"/>
                    <a:pt x="11384280" y="512336"/>
                  </a:cubicBezTo>
                  <a:cubicBezTo>
                    <a:pt x="11445240" y="497096"/>
                    <a:pt x="11519871" y="507994"/>
                    <a:pt x="11567160" y="466616"/>
                  </a:cubicBezTo>
                  <a:cubicBezTo>
                    <a:pt x="11649866" y="394248"/>
                    <a:pt x="11645782" y="227049"/>
                    <a:pt x="11750040" y="192296"/>
                  </a:cubicBezTo>
                  <a:cubicBezTo>
                    <a:pt x="11814698" y="170743"/>
                    <a:pt x="11789122" y="331544"/>
                    <a:pt x="11841480" y="375176"/>
                  </a:cubicBezTo>
                  <a:cubicBezTo>
                    <a:pt x="11905215" y="428288"/>
                    <a:pt x="12033661" y="420896"/>
                    <a:pt x="12115800" y="420896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C7598452-C513-41F1-6B5B-6C40EDC48BBF}"/>
                </a:ext>
              </a:extLst>
            </p:cNvPr>
            <p:cNvSpPr/>
            <p:nvPr/>
          </p:nvSpPr>
          <p:spPr>
            <a:xfrm>
              <a:off x="16467096" y="14838932"/>
              <a:ext cx="11812456" cy="1143755"/>
            </a:xfrm>
            <a:custGeom>
              <a:avLst/>
              <a:gdLst>
                <a:gd name="connsiteX0" fmla="*/ 0 w 11841480"/>
                <a:gd name="connsiteY0" fmla="*/ 685800 h 1143755"/>
                <a:gd name="connsiteX1" fmla="*/ 228600 w 11841480"/>
                <a:gd name="connsiteY1" fmla="*/ 502920 h 1143755"/>
                <a:gd name="connsiteX2" fmla="*/ 320040 w 11841480"/>
                <a:gd name="connsiteY2" fmla="*/ 228600 h 1143755"/>
                <a:gd name="connsiteX3" fmla="*/ 411480 w 11841480"/>
                <a:gd name="connsiteY3" fmla="*/ 0 h 1143755"/>
                <a:gd name="connsiteX4" fmla="*/ 502920 w 11841480"/>
                <a:gd name="connsiteY4" fmla="*/ 137160 h 1143755"/>
                <a:gd name="connsiteX5" fmla="*/ 731520 w 11841480"/>
                <a:gd name="connsiteY5" fmla="*/ 640080 h 1143755"/>
                <a:gd name="connsiteX6" fmla="*/ 1051560 w 11841480"/>
                <a:gd name="connsiteY6" fmla="*/ 685800 h 1143755"/>
                <a:gd name="connsiteX7" fmla="*/ 1463040 w 11841480"/>
                <a:gd name="connsiteY7" fmla="*/ 228600 h 1143755"/>
                <a:gd name="connsiteX8" fmla="*/ 1600200 w 11841480"/>
                <a:gd name="connsiteY8" fmla="*/ 137160 h 1143755"/>
                <a:gd name="connsiteX9" fmla="*/ 1828800 w 11841480"/>
                <a:gd name="connsiteY9" fmla="*/ 228600 h 1143755"/>
                <a:gd name="connsiteX10" fmla="*/ 2103120 w 11841480"/>
                <a:gd name="connsiteY10" fmla="*/ 548640 h 1143755"/>
                <a:gd name="connsiteX11" fmla="*/ 2697480 w 11841480"/>
                <a:gd name="connsiteY11" fmla="*/ 411480 h 1143755"/>
                <a:gd name="connsiteX12" fmla="*/ 2834640 w 11841480"/>
                <a:gd name="connsiteY12" fmla="*/ 228600 h 1143755"/>
                <a:gd name="connsiteX13" fmla="*/ 2971800 w 11841480"/>
                <a:gd name="connsiteY13" fmla="*/ 137160 h 1143755"/>
                <a:gd name="connsiteX14" fmla="*/ 3200400 w 11841480"/>
                <a:gd name="connsiteY14" fmla="*/ 457200 h 1143755"/>
                <a:gd name="connsiteX15" fmla="*/ 3291840 w 11841480"/>
                <a:gd name="connsiteY15" fmla="*/ 594360 h 1143755"/>
                <a:gd name="connsiteX16" fmla="*/ 3474720 w 11841480"/>
                <a:gd name="connsiteY16" fmla="*/ 685800 h 1143755"/>
                <a:gd name="connsiteX17" fmla="*/ 3794760 w 11841480"/>
                <a:gd name="connsiteY17" fmla="*/ 594360 h 1143755"/>
                <a:gd name="connsiteX18" fmla="*/ 3931920 w 11841480"/>
                <a:gd name="connsiteY18" fmla="*/ 502920 h 1143755"/>
                <a:gd name="connsiteX19" fmla="*/ 4069080 w 11841480"/>
                <a:gd name="connsiteY19" fmla="*/ 731520 h 1143755"/>
                <a:gd name="connsiteX20" fmla="*/ 4343400 w 11841480"/>
                <a:gd name="connsiteY20" fmla="*/ 1005840 h 1143755"/>
                <a:gd name="connsiteX21" fmla="*/ 4983480 w 11841480"/>
                <a:gd name="connsiteY21" fmla="*/ 822960 h 1143755"/>
                <a:gd name="connsiteX22" fmla="*/ 5440680 w 11841480"/>
                <a:gd name="connsiteY22" fmla="*/ 685800 h 1143755"/>
                <a:gd name="connsiteX23" fmla="*/ 6035040 w 11841480"/>
                <a:gd name="connsiteY23" fmla="*/ 1143000 h 1143755"/>
                <a:gd name="connsiteX24" fmla="*/ 6446520 w 11841480"/>
                <a:gd name="connsiteY24" fmla="*/ 1051560 h 1143755"/>
                <a:gd name="connsiteX25" fmla="*/ 6766560 w 11841480"/>
                <a:gd name="connsiteY25" fmla="*/ 685800 h 1143755"/>
                <a:gd name="connsiteX26" fmla="*/ 6858000 w 11841480"/>
                <a:gd name="connsiteY26" fmla="*/ 365760 h 1143755"/>
                <a:gd name="connsiteX27" fmla="*/ 7040880 w 11841480"/>
                <a:gd name="connsiteY27" fmla="*/ 502920 h 1143755"/>
                <a:gd name="connsiteX28" fmla="*/ 7178040 w 11841480"/>
                <a:gd name="connsiteY28" fmla="*/ 777240 h 1143755"/>
                <a:gd name="connsiteX29" fmla="*/ 8321040 w 11841480"/>
                <a:gd name="connsiteY29" fmla="*/ 777240 h 1143755"/>
                <a:gd name="connsiteX30" fmla="*/ 8503920 w 11841480"/>
                <a:gd name="connsiteY30" fmla="*/ 640080 h 1143755"/>
                <a:gd name="connsiteX31" fmla="*/ 9098280 w 11841480"/>
                <a:gd name="connsiteY31" fmla="*/ 731520 h 1143755"/>
                <a:gd name="connsiteX32" fmla="*/ 9372600 w 11841480"/>
                <a:gd name="connsiteY32" fmla="*/ 914400 h 1143755"/>
                <a:gd name="connsiteX33" fmla="*/ 9555480 w 11841480"/>
                <a:gd name="connsiteY33" fmla="*/ 960120 h 1143755"/>
                <a:gd name="connsiteX34" fmla="*/ 9921240 w 11841480"/>
                <a:gd name="connsiteY34" fmla="*/ 914400 h 1143755"/>
                <a:gd name="connsiteX35" fmla="*/ 10195560 w 11841480"/>
                <a:gd name="connsiteY35" fmla="*/ 640080 h 1143755"/>
                <a:gd name="connsiteX36" fmla="*/ 10424160 w 11841480"/>
                <a:gd name="connsiteY36" fmla="*/ 502920 h 1143755"/>
                <a:gd name="connsiteX37" fmla="*/ 10835640 w 11841480"/>
                <a:gd name="connsiteY37" fmla="*/ 685800 h 1143755"/>
                <a:gd name="connsiteX38" fmla="*/ 11064240 w 11841480"/>
                <a:gd name="connsiteY38" fmla="*/ 731520 h 1143755"/>
                <a:gd name="connsiteX39" fmla="*/ 11338560 w 11841480"/>
                <a:gd name="connsiteY39" fmla="*/ 640080 h 1143755"/>
                <a:gd name="connsiteX40" fmla="*/ 11704320 w 11841480"/>
                <a:gd name="connsiteY40" fmla="*/ 365760 h 1143755"/>
                <a:gd name="connsiteX41" fmla="*/ 11841480 w 11841480"/>
                <a:gd name="connsiteY41" fmla="*/ 411480 h 114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841480" h="1143755">
                  <a:moveTo>
                    <a:pt x="0" y="685800"/>
                  </a:moveTo>
                  <a:cubicBezTo>
                    <a:pt x="76200" y="624840"/>
                    <a:pt x="172639" y="582864"/>
                    <a:pt x="228600" y="502920"/>
                  </a:cubicBezTo>
                  <a:cubicBezTo>
                    <a:pt x="283874" y="423957"/>
                    <a:pt x="287101" y="319183"/>
                    <a:pt x="320040" y="228600"/>
                  </a:cubicBezTo>
                  <a:cubicBezTo>
                    <a:pt x="348087" y="151471"/>
                    <a:pt x="381000" y="76200"/>
                    <a:pt x="411480" y="0"/>
                  </a:cubicBezTo>
                  <a:cubicBezTo>
                    <a:pt x="441960" y="45720"/>
                    <a:pt x="484142" y="85520"/>
                    <a:pt x="502920" y="137160"/>
                  </a:cubicBezTo>
                  <a:cubicBezTo>
                    <a:pt x="554857" y="279987"/>
                    <a:pt x="533889" y="561027"/>
                    <a:pt x="731520" y="640080"/>
                  </a:cubicBezTo>
                  <a:cubicBezTo>
                    <a:pt x="831576" y="680102"/>
                    <a:pt x="944880" y="670560"/>
                    <a:pt x="1051560" y="685800"/>
                  </a:cubicBezTo>
                  <a:cubicBezTo>
                    <a:pt x="1110980" y="616477"/>
                    <a:pt x="1344784" y="327147"/>
                    <a:pt x="1463040" y="228600"/>
                  </a:cubicBezTo>
                  <a:cubicBezTo>
                    <a:pt x="1505253" y="193423"/>
                    <a:pt x="1554480" y="167640"/>
                    <a:pt x="1600200" y="137160"/>
                  </a:cubicBezTo>
                  <a:cubicBezTo>
                    <a:pt x="1676400" y="167640"/>
                    <a:pt x="1760514" y="183076"/>
                    <a:pt x="1828800" y="228600"/>
                  </a:cubicBezTo>
                  <a:cubicBezTo>
                    <a:pt x="1961841" y="317294"/>
                    <a:pt x="2020390" y="424546"/>
                    <a:pt x="2103120" y="548640"/>
                  </a:cubicBezTo>
                  <a:cubicBezTo>
                    <a:pt x="2301240" y="502920"/>
                    <a:pt x="2511201" y="492977"/>
                    <a:pt x="2697480" y="411480"/>
                  </a:cubicBezTo>
                  <a:cubicBezTo>
                    <a:pt x="2767291" y="380938"/>
                    <a:pt x="2780758" y="282482"/>
                    <a:pt x="2834640" y="228600"/>
                  </a:cubicBezTo>
                  <a:cubicBezTo>
                    <a:pt x="2873495" y="189745"/>
                    <a:pt x="2926080" y="167640"/>
                    <a:pt x="2971800" y="137160"/>
                  </a:cubicBezTo>
                  <a:cubicBezTo>
                    <a:pt x="3187296" y="460404"/>
                    <a:pt x="2916851" y="60232"/>
                    <a:pt x="3200400" y="457200"/>
                  </a:cubicBezTo>
                  <a:cubicBezTo>
                    <a:pt x="3232338" y="501914"/>
                    <a:pt x="3249627" y="559183"/>
                    <a:pt x="3291840" y="594360"/>
                  </a:cubicBezTo>
                  <a:cubicBezTo>
                    <a:pt x="3344198" y="637992"/>
                    <a:pt x="3413760" y="655320"/>
                    <a:pt x="3474720" y="685800"/>
                  </a:cubicBezTo>
                  <a:cubicBezTo>
                    <a:pt x="3581400" y="655320"/>
                    <a:pt x="3691747" y="635565"/>
                    <a:pt x="3794760" y="594360"/>
                  </a:cubicBezTo>
                  <a:cubicBezTo>
                    <a:pt x="3845778" y="573953"/>
                    <a:pt x="3882772" y="478346"/>
                    <a:pt x="3931920" y="502920"/>
                  </a:cubicBezTo>
                  <a:cubicBezTo>
                    <a:pt x="4011402" y="542661"/>
                    <a:pt x="4012808" y="662743"/>
                    <a:pt x="4069080" y="731520"/>
                  </a:cubicBezTo>
                  <a:cubicBezTo>
                    <a:pt x="4150968" y="831605"/>
                    <a:pt x="4251960" y="914400"/>
                    <a:pt x="4343400" y="1005840"/>
                  </a:cubicBezTo>
                  <a:cubicBezTo>
                    <a:pt x="4556760" y="944880"/>
                    <a:pt x="4778971" y="909069"/>
                    <a:pt x="4983480" y="822960"/>
                  </a:cubicBezTo>
                  <a:cubicBezTo>
                    <a:pt x="5449271" y="626838"/>
                    <a:pt x="4975830" y="592830"/>
                    <a:pt x="5440680" y="685800"/>
                  </a:cubicBezTo>
                  <a:cubicBezTo>
                    <a:pt x="5610252" y="883634"/>
                    <a:pt x="5734776" y="1124233"/>
                    <a:pt x="6035040" y="1143000"/>
                  </a:cubicBezTo>
                  <a:cubicBezTo>
                    <a:pt x="6175272" y="1151765"/>
                    <a:pt x="6309360" y="1082040"/>
                    <a:pt x="6446520" y="1051560"/>
                  </a:cubicBezTo>
                  <a:cubicBezTo>
                    <a:pt x="6553200" y="929640"/>
                    <a:pt x="6683210" y="824717"/>
                    <a:pt x="6766560" y="685800"/>
                  </a:cubicBezTo>
                  <a:cubicBezTo>
                    <a:pt x="6823643" y="590662"/>
                    <a:pt x="6765685" y="427303"/>
                    <a:pt x="6858000" y="365760"/>
                  </a:cubicBezTo>
                  <a:cubicBezTo>
                    <a:pt x="6921402" y="323492"/>
                    <a:pt x="6979920" y="457200"/>
                    <a:pt x="7040880" y="502920"/>
                  </a:cubicBezTo>
                  <a:cubicBezTo>
                    <a:pt x="7086600" y="594360"/>
                    <a:pt x="7116700" y="695454"/>
                    <a:pt x="7178040" y="777240"/>
                  </a:cubicBezTo>
                  <a:cubicBezTo>
                    <a:pt x="7568229" y="1297491"/>
                    <a:pt x="7561158" y="1017203"/>
                    <a:pt x="8321040" y="777240"/>
                  </a:cubicBezTo>
                  <a:cubicBezTo>
                    <a:pt x="8382000" y="731520"/>
                    <a:pt x="8427851" y="644555"/>
                    <a:pt x="8503920" y="640080"/>
                  </a:cubicBezTo>
                  <a:cubicBezTo>
                    <a:pt x="8704025" y="628309"/>
                    <a:pt x="8907133" y="671158"/>
                    <a:pt x="9098280" y="731520"/>
                  </a:cubicBezTo>
                  <a:cubicBezTo>
                    <a:pt x="9203076" y="764613"/>
                    <a:pt x="9274305" y="865252"/>
                    <a:pt x="9372600" y="914400"/>
                  </a:cubicBezTo>
                  <a:cubicBezTo>
                    <a:pt x="9428802" y="942501"/>
                    <a:pt x="9494520" y="944880"/>
                    <a:pt x="9555480" y="960120"/>
                  </a:cubicBezTo>
                  <a:cubicBezTo>
                    <a:pt x="9677400" y="944880"/>
                    <a:pt x="9811343" y="969349"/>
                    <a:pt x="9921240" y="914400"/>
                  </a:cubicBezTo>
                  <a:cubicBezTo>
                    <a:pt x="10036903" y="856568"/>
                    <a:pt x="10095475" y="721968"/>
                    <a:pt x="10195560" y="640080"/>
                  </a:cubicBezTo>
                  <a:cubicBezTo>
                    <a:pt x="10264337" y="583808"/>
                    <a:pt x="10347960" y="548640"/>
                    <a:pt x="10424160" y="502920"/>
                  </a:cubicBezTo>
                  <a:cubicBezTo>
                    <a:pt x="11039855" y="626059"/>
                    <a:pt x="10284284" y="440753"/>
                    <a:pt x="10835640" y="685800"/>
                  </a:cubicBezTo>
                  <a:cubicBezTo>
                    <a:pt x="10906651" y="717361"/>
                    <a:pt x="10988040" y="716280"/>
                    <a:pt x="11064240" y="731520"/>
                  </a:cubicBezTo>
                  <a:cubicBezTo>
                    <a:pt x="11155680" y="701040"/>
                    <a:pt x="11257243" y="691827"/>
                    <a:pt x="11338560" y="640080"/>
                  </a:cubicBezTo>
                  <a:cubicBezTo>
                    <a:pt x="11470944" y="555835"/>
                    <a:pt x="11523196" y="365760"/>
                    <a:pt x="11704320" y="365760"/>
                  </a:cubicBezTo>
                  <a:cubicBezTo>
                    <a:pt x="11752513" y="365760"/>
                    <a:pt x="11795760" y="396240"/>
                    <a:pt x="11841480" y="411480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C49D0E6F-B992-5278-54E2-F63029063D52}"/>
                </a:ext>
              </a:extLst>
            </p:cNvPr>
            <p:cNvSpPr/>
            <p:nvPr/>
          </p:nvSpPr>
          <p:spPr>
            <a:xfrm>
              <a:off x="16422832" y="16938953"/>
              <a:ext cx="11875770" cy="622848"/>
            </a:xfrm>
            <a:custGeom>
              <a:avLst/>
              <a:gdLst>
                <a:gd name="connsiteX0" fmla="*/ 0 w 12115800"/>
                <a:gd name="connsiteY0" fmla="*/ 460299 h 622848"/>
                <a:gd name="connsiteX1" fmla="*/ 274320 w 12115800"/>
                <a:gd name="connsiteY1" fmla="*/ 368859 h 622848"/>
                <a:gd name="connsiteX2" fmla="*/ 1005840 w 12115800"/>
                <a:gd name="connsiteY2" fmla="*/ 3099 h 622848"/>
                <a:gd name="connsiteX3" fmla="*/ 1280160 w 12115800"/>
                <a:gd name="connsiteY3" fmla="*/ 140259 h 622848"/>
                <a:gd name="connsiteX4" fmla="*/ 1600200 w 12115800"/>
                <a:gd name="connsiteY4" fmla="*/ 414579 h 622848"/>
                <a:gd name="connsiteX5" fmla="*/ 1783080 w 12115800"/>
                <a:gd name="connsiteY5" fmla="*/ 506019 h 622848"/>
                <a:gd name="connsiteX6" fmla="*/ 2240280 w 12115800"/>
                <a:gd name="connsiteY6" fmla="*/ 460299 h 622848"/>
                <a:gd name="connsiteX7" fmla="*/ 2743200 w 12115800"/>
                <a:gd name="connsiteY7" fmla="*/ 140259 h 622848"/>
                <a:gd name="connsiteX8" fmla="*/ 2926080 w 12115800"/>
                <a:gd name="connsiteY8" fmla="*/ 94539 h 622848"/>
                <a:gd name="connsiteX9" fmla="*/ 3383280 w 12115800"/>
                <a:gd name="connsiteY9" fmla="*/ 368859 h 622848"/>
                <a:gd name="connsiteX10" fmla="*/ 3703320 w 12115800"/>
                <a:gd name="connsiteY10" fmla="*/ 506019 h 622848"/>
                <a:gd name="connsiteX11" fmla="*/ 4800600 w 12115800"/>
                <a:gd name="connsiteY11" fmla="*/ 368859 h 622848"/>
                <a:gd name="connsiteX12" fmla="*/ 5257800 w 12115800"/>
                <a:gd name="connsiteY12" fmla="*/ 94539 h 622848"/>
                <a:gd name="connsiteX13" fmla="*/ 5715000 w 12115800"/>
                <a:gd name="connsiteY13" fmla="*/ 277419 h 622848"/>
                <a:gd name="connsiteX14" fmla="*/ 5897880 w 12115800"/>
                <a:gd name="connsiteY14" fmla="*/ 414579 h 622848"/>
                <a:gd name="connsiteX15" fmla="*/ 6263640 w 12115800"/>
                <a:gd name="connsiteY15" fmla="*/ 460299 h 622848"/>
                <a:gd name="connsiteX16" fmla="*/ 6858000 w 12115800"/>
                <a:gd name="connsiteY16" fmla="*/ 414579 h 622848"/>
                <a:gd name="connsiteX17" fmla="*/ 7132320 w 12115800"/>
                <a:gd name="connsiteY17" fmla="*/ 231699 h 622848"/>
                <a:gd name="connsiteX18" fmla="*/ 7635240 w 12115800"/>
                <a:gd name="connsiteY18" fmla="*/ 323139 h 622848"/>
                <a:gd name="connsiteX19" fmla="*/ 7818120 w 12115800"/>
                <a:gd name="connsiteY19" fmla="*/ 506019 h 622848"/>
                <a:gd name="connsiteX20" fmla="*/ 8641080 w 12115800"/>
                <a:gd name="connsiteY20" fmla="*/ 506019 h 622848"/>
                <a:gd name="connsiteX21" fmla="*/ 9235440 w 12115800"/>
                <a:gd name="connsiteY21" fmla="*/ 231699 h 622848"/>
                <a:gd name="connsiteX22" fmla="*/ 9555480 w 12115800"/>
                <a:gd name="connsiteY22" fmla="*/ 368859 h 622848"/>
                <a:gd name="connsiteX23" fmla="*/ 9692640 w 12115800"/>
                <a:gd name="connsiteY23" fmla="*/ 506019 h 622848"/>
                <a:gd name="connsiteX24" fmla="*/ 10515600 w 12115800"/>
                <a:gd name="connsiteY24" fmla="*/ 368859 h 622848"/>
                <a:gd name="connsiteX25" fmla="*/ 10698480 w 12115800"/>
                <a:gd name="connsiteY25" fmla="*/ 277419 h 622848"/>
                <a:gd name="connsiteX26" fmla="*/ 11155680 w 12115800"/>
                <a:gd name="connsiteY26" fmla="*/ 368859 h 622848"/>
                <a:gd name="connsiteX27" fmla="*/ 11384280 w 12115800"/>
                <a:gd name="connsiteY27" fmla="*/ 551739 h 622848"/>
                <a:gd name="connsiteX28" fmla="*/ 11841480 w 12115800"/>
                <a:gd name="connsiteY28" fmla="*/ 506019 h 622848"/>
                <a:gd name="connsiteX29" fmla="*/ 12115800 w 12115800"/>
                <a:gd name="connsiteY29" fmla="*/ 597459 h 622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115800" h="622848">
                  <a:moveTo>
                    <a:pt x="0" y="460299"/>
                  </a:moveTo>
                  <a:cubicBezTo>
                    <a:pt x="91440" y="429819"/>
                    <a:pt x="186573" y="408744"/>
                    <a:pt x="274320" y="368859"/>
                  </a:cubicBezTo>
                  <a:cubicBezTo>
                    <a:pt x="522505" y="256047"/>
                    <a:pt x="739998" y="63518"/>
                    <a:pt x="1005840" y="3099"/>
                  </a:cubicBezTo>
                  <a:cubicBezTo>
                    <a:pt x="1105531" y="-19558"/>
                    <a:pt x="1192496" y="87661"/>
                    <a:pt x="1280160" y="140259"/>
                  </a:cubicBezTo>
                  <a:cubicBezTo>
                    <a:pt x="1769707" y="433987"/>
                    <a:pt x="1192834" y="123603"/>
                    <a:pt x="1600200" y="414579"/>
                  </a:cubicBezTo>
                  <a:cubicBezTo>
                    <a:pt x="1655660" y="454193"/>
                    <a:pt x="1722120" y="475539"/>
                    <a:pt x="1783080" y="506019"/>
                  </a:cubicBezTo>
                  <a:cubicBezTo>
                    <a:pt x="1935480" y="490779"/>
                    <a:pt x="2097154" y="514823"/>
                    <a:pt x="2240280" y="460299"/>
                  </a:cubicBezTo>
                  <a:cubicBezTo>
                    <a:pt x="2425968" y="389561"/>
                    <a:pt x="2550428" y="188452"/>
                    <a:pt x="2743200" y="140259"/>
                  </a:cubicBezTo>
                  <a:lnTo>
                    <a:pt x="2926080" y="94539"/>
                  </a:lnTo>
                  <a:cubicBezTo>
                    <a:pt x="3326016" y="194523"/>
                    <a:pt x="2868265" y="51926"/>
                    <a:pt x="3383280" y="368859"/>
                  </a:cubicBezTo>
                  <a:cubicBezTo>
                    <a:pt x="3482127" y="429688"/>
                    <a:pt x="3596640" y="460299"/>
                    <a:pt x="3703320" y="506019"/>
                  </a:cubicBezTo>
                  <a:cubicBezTo>
                    <a:pt x="4069080" y="460299"/>
                    <a:pt x="4444266" y="463183"/>
                    <a:pt x="4800600" y="368859"/>
                  </a:cubicBezTo>
                  <a:cubicBezTo>
                    <a:pt x="4972410" y="323380"/>
                    <a:pt x="5257800" y="94539"/>
                    <a:pt x="5257800" y="94539"/>
                  </a:cubicBezTo>
                  <a:cubicBezTo>
                    <a:pt x="5410200" y="155499"/>
                    <a:pt x="5568189" y="204013"/>
                    <a:pt x="5715000" y="277419"/>
                  </a:cubicBezTo>
                  <a:cubicBezTo>
                    <a:pt x="5783155" y="311497"/>
                    <a:pt x="5825590" y="390482"/>
                    <a:pt x="5897880" y="414579"/>
                  </a:cubicBezTo>
                  <a:cubicBezTo>
                    <a:pt x="6014444" y="453434"/>
                    <a:pt x="6141720" y="445059"/>
                    <a:pt x="6263640" y="460299"/>
                  </a:cubicBezTo>
                  <a:cubicBezTo>
                    <a:pt x="6461760" y="445059"/>
                    <a:pt x="6665837" y="465148"/>
                    <a:pt x="6858000" y="414579"/>
                  </a:cubicBezTo>
                  <a:cubicBezTo>
                    <a:pt x="6964279" y="386611"/>
                    <a:pt x="7023176" y="244540"/>
                    <a:pt x="7132320" y="231699"/>
                  </a:cubicBezTo>
                  <a:cubicBezTo>
                    <a:pt x="7301541" y="211791"/>
                    <a:pt x="7467600" y="292659"/>
                    <a:pt x="7635240" y="323139"/>
                  </a:cubicBezTo>
                  <a:cubicBezTo>
                    <a:pt x="7696200" y="384099"/>
                    <a:pt x="7752664" y="449914"/>
                    <a:pt x="7818120" y="506019"/>
                  </a:cubicBezTo>
                  <a:cubicBezTo>
                    <a:pt x="8083891" y="733823"/>
                    <a:pt x="8166399" y="569310"/>
                    <a:pt x="8641080" y="506019"/>
                  </a:cubicBezTo>
                  <a:cubicBezTo>
                    <a:pt x="8706637" y="473241"/>
                    <a:pt x="9176296" y="231699"/>
                    <a:pt x="9235440" y="231699"/>
                  </a:cubicBezTo>
                  <a:cubicBezTo>
                    <a:pt x="9351504" y="231699"/>
                    <a:pt x="9448800" y="323139"/>
                    <a:pt x="9555480" y="368859"/>
                  </a:cubicBezTo>
                  <a:cubicBezTo>
                    <a:pt x="9601200" y="414579"/>
                    <a:pt x="9628549" y="497474"/>
                    <a:pt x="9692640" y="506019"/>
                  </a:cubicBezTo>
                  <a:cubicBezTo>
                    <a:pt x="9968707" y="542828"/>
                    <a:pt x="10260796" y="470781"/>
                    <a:pt x="10515600" y="368859"/>
                  </a:cubicBezTo>
                  <a:cubicBezTo>
                    <a:pt x="10578881" y="343547"/>
                    <a:pt x="10637520" y="307899"/>
                    <a:pt x="10698480" y="277419"/>
                  </a:cubicBezTo>
                  <a:cubicBezTo>
                    <a:pt x="10850880" y="307899"/>
                    <a:pt x="11011378" y="311138"/>
                    <a:pt x="11155680" y="368859"/>
                  </a:cubicBezTo>
                  <a:cubicBezTo>
                    <a:pt x="11246284" y="405101"/>
                    <a:pt x="11288591" y="532601"/>
                    <a:pt x="11384280" y="551739"/>
                  </a:cubicBezTo>
                  <a:cubicBezTo>
                    <a:pt x="11534466" y="581776"/>
                    <a:pt x="11689080" y="521259"/>
                    <a:pt x="11841480" y="506019"/>
                  </a:cubicBezTo>
                  <a:cubicBezTo>
                    <a:pt x="12039980" y="439852"/>
                    <a:pt x="11944562" y="426221"/>
                    <a:pt x="12115800" y="597459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918A3DEF-7B3C-2578-FB8D-1AC12B7F3C48}"/>
                </a:ext>
              </a:extLst>
            </p:cNvPr>
            <p:cNvSpPr/>
            <p:nvPr/>
          </p:nvSpPr>
          <p:spPr>
            <a:xfrm>
              <a:off x="16422832" y="19045172"/>
              <a:ext cx="11894820" cy="574382"/>
            </a:xfrm>
            <a:custGeom>
              <a:avLst/>
              <a:gdLst>
                <a:gd name="connsiteX0" fmla="*/ 0 w 12207240"/>
                <a:gd name="connsiteY0" fmla="*/ 502920 h 731520"/>
                <a:gd name="connsiteX1" fmla="*/ 1874520 w 12207240"/>
                <a:gd name="connsiteY1" fmla="*/ 411480 h 731520"/>
                <a:gd name="connsiteX2" fmla="*/ 2057400 w 12207240"/>
                <a:gd name="connsiteY2" fmla="*/ 457200 h 731520"/>
                <a:gd name="connsiteX3" fmla="*/ 2377440 w 12207240"/>
                <a:gd name="connsiteY3" fmla="*/ 548640 h 731520"/>
                <a:gd name="connsiteX4" fmla="*/ 3017520 w 12207240"/>
                <a:gd name="connsiteY4" fmla="*/ 457200 h 731520"/>
                <a:gd name="connsiteX5" fmla="*/ 3200400 w 12207240"/>
                <a:gd name="connsiteY5" fmla="*/ 320040 h 731520"/>
                <a:gd name="connsiteX6" fmla="*/ 3611880 w 12207240"/>
                <a:gd name="connsiteY6" fmla="*/ 137160 h 731520"/>
                <a:gd name="connsiteX7" fmla="*/ 3703320 w 12207240"/>
                <a:gd name="connsiteY7" fmla="*/ 365760 h 731520"/>
                <a:gd name="connsiteX8" fmla="*/ 3749040 w 12207240"/>
                <a:gd name="connsiteY8" fmla="*/ 502920 h 731520"/>
                <a:gd name="connsiteX9" fmla="*/ 3931920 w 12207240"/>
                <a:gd name="connsiteY9" fmla="*/ 685800 h 731520"/>
                <a:gd name="connsiteX10" fmla="*/ 4160520 w 12207240"/>
                <a:gd name="connsiteY10" fmla="*/ 548640 h 731520"/>
                <a:gd name="connsiteX11" fmla="*/ 4800600 w 12207240"/>
                <a:gd name="connsiteY11" fmla="*/ 45720 h 731520"/>
                <a:gd name="connsiteX12" fmla="*/ 5029200 w 12207240"/>
                <a:gd name="connsiteY12" fmla="*/ 0 h 731520"/>
                <a:gd name="connsiteX13" fmla="*/ 5532120 w 12207240"/>
                <a:gd name="connsiteY13" fmla="*/ 182880 h 731520"/>
                <a:gd name="connsiteX14" fmla="*/ 5806440 w 12207240"/>
                <a:gd name="connsiteY14" fmla="*/ 365760 h 731520"/>
                <a:gd name="connsiteX15" fmla="*/ 6217920 w 12207240"/>
                <a:gd name="connsiteY15" fmla="*/ 548640 h 731520"/>
                <a:gd name="connsiteX16" fmla="*/ 6995160 w 12207240"/>
                <a:gd name="connsiteY16" fmla="*/ 365760 h 731520"/>
                <a:gd name="connsiteX17" fmla="*/ 7315200 w 12207240"/>
                <a:gd name="connsiteY17" fmla="*/ 182880 h 731520"/>
                <a:gd name="connsiteX18" fmla="*/ 7498080 w 12207240"/>
                <a:gd name="connsiteY18" fmla="*/ 137160 h 731520"/>
                <a:gd name="connsiteX19" fmla="*/ 7772400 w 12207240"/>
                <a:gd name="connsiteY19" fmla="*/ 274320 h 731520"/>
                <a:gd name="connsiteX20" fmla="*/ 7863840 w 12207240"/>
                <a:gd name="connsiteY20" fmla="*/ 457200 h 731520"/>
                <a:gd name="connsiteX21" fmla="*/ 8092440 w 12207240"/>
                <a:gd name="connsiteY21" fmla="*/ 685800 h 731520"/>
                <a:gd name="connsiteX22" fmla="*/ 8641080 w 12207240"/>
                <a:gd name="connsiteY22" fmla="*/ 274320 h 731520"/>
                <a:gd name="connsiteX23" fmla="*/ 8915400 w 12207240"/>
                <a:gd name="connsiteY23" fmla="*/ 45720 h 731520"/>
                <a:gd name="connsiteX24" fmla="*/ 9189720 w 12207240"/>
                <a:gd name="connsiteY24" fmla="*/ 320040 h 731520"/>
                <a:gd name="connsiteX25" fmla="*/ 9555480 w 12207240"/>
                <a:gd name="connsiteY25" fmla="*/ 640080 h 731520"/>
                <a:gd name="connsiteX26" fmla="*/ 10058400 w 12207240"/>
                <a:gd name="connsiteY26" fmla="*/ 457200 h 731520"/>
                <a:gd name="connsiteX27" fmla="*/ 10424160 w 12207240"/>
                <a:gd name="connsiteY27" fmla="*/ 91440 h 731520"/>
                <a:gd name="connsiteX28" fmla="*/ 10698480 w 12207240"/>
                <a:gd name="connsiteY28" fmla="*/ 137160 h 731520"/>
                <a:gd name="connsiteX29" fmla="*/ 10789920 w 12207240"/>
                <a:gd name="connsiteY29" fmla="*/ 365760 h 731520"/>
                <a:gd name="connsiteX30" fmla="*/ 11064240 w 12207240"/>
                <a:gd name="connsiteY30" fmla="*/ 731520 h 731520"/>
                <a:gd name="connsiteX31" fmla="*/ 11475720 w 12207240"/>
                <a:gd name="connsiteY31" fmla="*/ 685800 h 731520"/>
                <a:gd name="connsiteX32" fmla="*/ 11658600 w 12207240"/>
                <a:gd name="connsiteY32" fmla="*/ 457200 h 731520"/>
                <a:gd name="connsiteX33" fmla="*/ 11795760 w 12207240"/>
                <a:gd name="connsiteY33" fmla="*/ 411480 h 731520"/>
                <a:gd name="connsiteX34" fmla="*/ 12207240 w 12207240"/>
                <a:gd name="connsiteY34" fmla="*/ 502920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207240" h="731520">
                  <a:moveTo>
                    <a:pt x="0" y="502920"/>
                  </a:moveTo>
                  <a:cubicBezTo>
                    <a:pt x="762073" y="394052"/>
                    <a:pt x="554540" y="411480"/>
                    <a:pt x="1874520" y="411480"/>
                  </a:cubicBezTo>
                  <a:cubicBezTo>
                    <a:pt x="1937356" y="411480"/>
                    <a:pt x="1996778" y="440667"/>
                    <a:pt x="2057400" y="457200"/>
                  </a:cubicBezTo>
                  <a:cubicBezTo>
                    <a:pt x="2164439" y="486393"/>
                    <a:pt x="2270760" y="518160"/>
                    <a:pt x="2377440" y="548640"/>
                  </a:cubicBezTo>
                  <a:cubicBezTo>
                    <a:pt x="2590800" y="518160"/>
                    <a:pt x="2809857" y="514884"/>
                    <a:pt x="3017520" y="457200"/>
                  </a:cubicBezTo>
                  <a:cubicBezTo>
                    <a:pt x="3090940" y="436806"/>
                    <a:pt x="3135059" y="359245"/>
                    <a:pt x="3200400" y="320040"/>
                  </a:cubicBezTo>
                  <a:cubicBezTo>
                    <a:pt x="3398791" y="201006"/>
                    <a:pt x="3433847" y="196504"/>
                    <a:pt x="3611880" y="137160"/>
                  </a:cubicBezTo>
                  <a:cubicBezTo>
                    <a:pt x="3642360" y="213360"/>
                    <a:pt x="3674503" y="288916"/>
                    <a:pt x="3703320" y="365760"/>
                  </a:cubicBezTo>
                  <a:cubicBezTo>
                    <a:pt x="3720242" y="410885"/>
                    <a:pt x="3721028" y="463704"/>
                    <a:pt x="3749040" y="502920"/>
                  </a:cubicBezTo>
                  <a:cubicBezTo>
                    <a:pt x="3799149" y="573072"/>
                    <a:pt x="3870960" y="624840"/>
                    <a:pt x="3931920" y="685800"/>
                  </a:cubicBezTo>
                  <a:cubicBezTo>
                    <a:pt x="4008120" y="640080"/>
                    <a:pt x="4088653" y="600907"/>
                    <a:pt x="4160520" y="548640"/>
                  </a:cubicBezTo>
                  <a:cubicBezTo>
                    <a:pt x="4368399" y="397455"/>
                    <a:pt x="4574588" y="167419"/>
                    <a:pt x="4800600" y="45720"/>
                  </a:cubicBezTo>
                  <a:cubicBezTo>
                    <a:pt x="4869021" y="8878"/>
                    <a:pt x="4953000" y="15240"/>
                    <a:pt x="5029200" y="0"/>
                  </a:cubicBezTo>
                  <a:cubicBezTo>
                    <a:pt x="5196840" y="60960"/>
                    <a:pt x="5370719" y="106926"/>
                    <a:pt x="5532120" y="182880"/>
                  </a:cubicBezTo>
                  <a:cubicBezTo>
                    <a:pt x="5631557" y="229674"/>
                    <a:pt x="5709472" y="314044"/>
                    <a:pt x="5806440" y="365760"/>
                  </a:cubicBezTo>
                  <a:cubicBezTo>
                    <a:pt x="5938878" y="436394"/>
                    <a:pt x="6080760" y="487680"/>
                    <a:pt x="6217920" y="548640"/>
                  </a:cubicBezTo>
                  <a:cubicBezTo>
                    <a:pt x="6477000" y="487680"/>
                    <a:pt x="6739245" y="438878"/>
                    <a:pt x="6995160" y="365760"/>
                  </a:cubicBezTo>
                  <a:cubicBezTo>
                    <a:pt x="7279920" y="284400"/>
                    <a:pt x="7078817" y="284187"/>
                    <a:pt x="7315200" y="182880"/>
                  </a:cubicBezTo>
                  <a:cubicBezTo>
                    <a:pt x="7372956" y="158128"/>
                    <a:pt x="7437120" y="152400"/>
                    <a:pt x="7498080" y="137160"/>
                  </a:cubicBezTo>
                  <a:cubicBezTo>
                    <a:pt x="7589520" y="182880"/>
                    <a:pt x="7695462" y="206999"/>
                    <a:pt x="7772400" y="274320"/>
                  </a:cubicBezTo>
                  <a:cubicBezTo>
                    <a:pt x="7823692" y="319201"/>
                    <a:pt x="7830025" y="398025"/>
                    <a:pt x="7863840" y="457200"/>
                  </a:cubicBezTo>
                  <a:cubicBezTo>
                    <a:pt x="7957625" y="621323"/>
                    <a:pt x="7937695" y="582637"/>
                    <a:pt x="8092440" y="685800"/>
                  </a:cubicBezTo>
                  <a:cubicBezTo>
                    <a:pt x="8353993" y="528868"/>
                    <a:pt x="8391966" y="523434"/>
                    <a:pt x="8641080" y="274320"/>
                  </a:cubicBezTo>
                  <a:cubicBezTo>
                    <a:pt x="8890194" y="25206"/>
                    <a:pt x="8653433" y="133042"/>
                    <a:pt x="8915400" y="45720"/>
                  </a:cubicBezTo>
                  <a:cubicBezTo>
                    <a:pt x="9006840" y="137160"/>
                    <a:pt x="9102338" y="224714"/>
                    <a:pt x="9189720" y="320040"/>
                  </a:cubicBezTo>
                  <a:cubicBezTo>
                    <a:pt x="9486534" y="643837"/>
                    <a:pt x="9290273" y="551678"/>
                    <a:pt x="9555480" y="640080"/>
                  </a:cubicBezTo>
                  <a:cubicBezTo>
                    <a:pt x="9723120" y="579120"/>
                    <a:pt x="9907582" y="552453"/>
                    <a:pt x="10058400" y="457200"/>
                  </a:cubicBezTo>
                  <a:cubicBezTo>
                    <a:pt x="10204180" y="365128"/>
                    <a:pt x="10424160" y="91440"/>
                    <a:pt x="10424160" y="91440"/>
                  </a:cubicBezTo>
                  <a:cubicBezTo>
                    <a:pt x="10515600" y="106680"/>
                    <a:pt x="10624319" y="81539"/>
                    <a:pt x="10698480" y="137160"/>
                  </a:cubicBezTo>
                  <a:cubicBezTo>
                    <a:pt x="10764136" y="186402"/>
                    <a:pt x="10746907" y="295864"/>
                    <a:pt x="10789920" y="365760"/>
                  </a:cubicBezTo>
                  <a:cubicBezTo>
                    <a:pt x="10869792" y="495553"/>
                    <a:pt x="10972800" y="609600"/>
                    <a:pt x="11064240" y="731520"/>
                  </a:cubicBezTo>
                  <a:cubicBezTo>
                    <a:pt x="11201400" y="716280"/>
                    <a:pt x="11350418" y="743632"/>
                    <a:pt x="11475720" y="685800"/>
                  </a:cubicBezTo>
                  <a:cubicBezTo>
                    <a:pt x="11564322" y="644907"/>
                    <a:pt x="11584509" y="520707"/>
                    <a:pt x="11658600" y="457200"/>
                  </a:cubicBezTo>
                  <a:cubicBezTo>
                    <a:pt x="11695191" y="425836"/>
                    <a:pt x="11750040" y="426720"/>
                    <a:pt x="11795760" y="411480"/>
                  </a:cubicBezTo>
                  <a:cubicBezTo>
                    <a:pt x="12046795" y="536998"/>
                    <a:pt x="11910485" y="502920"/>
                    <a:pt x="12207240" y="502920"/>
                  </a:cubicBezTo>
                </a:path>
              </a:pathLst>
            </a:custGeom>
            <a:noFill/>
            <a:ln w="1270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83A4E324-B583-2540-75DB-07AF4F7085DA}"/>
              </a:ext>
            </a:extLst>
          </p:cNvPr>
          <p:cNvGrpSpPr/>
          <p:nvPr/>
        </p:nvGrpSpPr>
        <p:grpSpPr>
          <a:xfrm>
            <a:off x="17460155" y="18020400"/>
            <a:ext cx="5294662" cy="5627854"/>
            <a:chOff x="30886117" y="7785858"/>
            <a:chExt cx="12136403" cy="12900143"/>
          </a:xfrm>
        </p:grpSpPr>
        <p:pic>
          <p:nvPicPr>
            <p:cNvPr id="72" name="Picture 2" descr="undefined">
              <a:extLst>
                <a:ext uri="{FF2B5EF4-FFF2-40B4-BE49-F238E27FC236}">
                  <a16:creationId xmlns:a16="http://schemas.microsoft.com/office/drawing/2014/main" id="{521EB1D2-F407-1335-359D-D1728E2E02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31" t="3215" b="2133"/>
            <a:stretch/>
          </p:blipFill>
          <p:spPr bwMode="auto">
            <a:xfrm>
              <a:off x="31159526" y="7846472"/>
              <a:ext cx="11831506" cy="12654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DE4D5C7-FD74-B7A4-5B97-5D42171B4899}"/>
                </a:ext>
              </a:extLst>
            </p:cNvPr>
            <p:cNvSpPr/>
            <p:nvPr/>
          </p:nvSpPr>
          <p:spPr>
            <a:xfrm>
              <a:off x="30886117" y="7785858"/>
              <a:ext cx="12104915" cy="6658792"/>
            </a:xfrm>
            <a:prstGeom prst="rect">
              <a:avLst/>
            </a:prstGeom>
            <a:noFill/>
            <a:ln w="1270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60A12F0-DA48-BAF4-F984-3F734EB7A055}"/>
                </a:ext>
              </a:extLst>
            </p:cNvPr>
            <p:cNvSpPr/>
            <p:nvPr/>
          </p:nvSpPr>
          <p:spPr>
            <a:xfrm>
              <a:off x="30886118" y="14437601"/>
              <a:ext cx="12104914" cy="6248400"/>
            </a:xfrm>
            <a:prstGeom prst="rect">
              <a:avLst/>
            </a:prstGeom>
            <a:noFill/>
            <a:ln w="1270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C679223-7219-B4EC-A67E-D68E37EB769E}"/>
                </a:ext>
              </a:extLst>
            </p:cNvPr>
            <p:cNvSpPr/>
            <p:nvPr/>
          </p:nvSpPr>
          <p:spPr>
            <a:xfrm>
              <a:off x="30998161" y="10228672"/>
              <a:ext cx="11992872" cy="2294045"/>
            </a:xfrm>
            <a:custGeom>
              <a:avLst/>
              <a:gdLst>
                <a:gd name="connsiteX0" fmla="*/ 0 w 12482611"/>
                <a:gd name="connsiteY0" fmla="*/ 731520 h 1463040"/>
                <a:gd name="connsiteX1" fmla="*/ 640080 w 12482611"/>
                <a:gd name="connsiteY1" fmla="*/ 182880 h 1463040"/>
                <a:gd name="connsiteX2" fmla="*/ 777240 w 12482611"/>
                <a:gd name="connsiteY2" fmla="*/ 274320 h 1463040"/>
                <a:gd name="connsiteX3" fmla="*/ 1051560 w 12482611"/>
                <a:gd name="connsiteY3" fmla="*/ 640080 h 1463040"/>
                <a:gd name="connsiteX4" fmla="*/ 1417320 w 12482611"/>
                <a:gd name="connsiteY4" fmla="*/ 1051560 h 1463040"/>
                <a:gd name="connsiteX5" fmla="*/ 1600200 w 12482611"/>
                <a:gd name="connsiteY5" fmla="*/ 1097280 h 1463040"/>
                <a:gd name="connsiteX6" fmla="*/ 1783080 w 12482611"/>
                <a:gd name="connsiteY6" fmla="*/ 1188720 h 1463040"/>
                <a:gd name="connsiteX7" fmla="*/ 2377440 w 12482611"/>
                <a:gd name="connsiteY7" fmla="*/ 960120 h 1463040"/>
                <a:gd name="connsiteX8" fmla="*/ 2697480 w 12482611"/>
                <a:gd name="connsiteY8" fmla="*/ 457200 h 1463040"/>
                <a:gd name="connsiteX9" fmla="*/ 2743200 w 12482611"/>
                <a:gd name="connsiteY9" fmla="*/ 320040 h 1463040"/>
                <a:gd name="connsiteX10" fmla="*/ 3017520 w 12482611"/>
                <a:gd name="connsiteY10" fmla="*/ 274320 h 1463040"/>
                <a:gd name="connsiteX11" fmla="*/ 3657600 w 12482611"/>
                <a:gd name="connsiteY11" fmla="*/ 914400 h 1463040"/>
                <a:gd name="connsiteX12" fmla="*/ 4023360 w 12482611"/>
                <a:gd name="connsiteY12" fmla="*/ 1280160 h 1463040"/>
                <a:gd name="connsiteX13" fmla="*/ 4297680 w 12482611"/>
                <a:gd name="connsiteY13" fmla="*/ 1463040 h 1463040"/>
                <a:gd name="connsiteX14" fmla="*/ 4892040 w 12482611"/>
                <a:gd name="connsiteY14" fmla="*/ 1051560 h 1463040"/>
                <a:gd name="connsiteX15" fmla="*/ 5303520 w 12482611"/>
                <a:gd name="connsiteY15" fmla="*/ 502920 h 1463040"/>
                <a:gd name="connsiteX16" fmla="*/ 5623560 w 12482611"/>
                <a:gd name="connsiteY16" fmla="*/ 182880 h 1463040"/>
                <a:gd name="connsiteX17" fmla="*/ 5806440 w 12482611"/>
                <a:gd name="connsiteY17" fmla="*/ 457200 h 1463040"/>
                <a:gd name="connsiteX18" fmla="*/ 5897880 w 12482611"/>
                <a:gd name="connsiteY18" fmla="*/ 777240 h 1463040"/>
                <a:gd name="connsiteX19" fmla="*/ 6080760 w 12482611"/>
                <a:gd name="connsiteY19" fmla="*/ 868680 h 1463040"/>
                <a:gd name="connsiteX20" fmla="*/ 6355080 w 12482611"/>
                <a:gd name="connsiteY20" fmla="*/ 1143000 h 1463040"/>
                <a:gd name="connsiteX21" fmla="*/ 6537960 w 12482611"/>
                <a:gd name="connsiteY21" fmla="*/ 1234440 h 1463040"/>
                <a:gd name="connsiteX22" fmla="*/ 6949440 w 12482611"/>
                <a:gd name="connsiteY22" fmla="*/ 868680 h 1463040"/>
                <a:gd name="connsiteX23" fmla="*/ 7086600 w 12482611"/>
                <a:gd name="connsiteY23" fmla="*/ 777240 h 1463040"/>
                <a:gd name="connsiteX24" fmla="*/ 7452360 w 12482611"/>
                <a:gd name="connsiteY24" fmla="*/ 548640 h 1463040"/>
                <a:gd name="connsiteX25" fmla="*/ 7635240 w 12482611"/>
                <a:gd name="connsiteY25" fmla="*/ 777240 h 1463040"/>
                <a:gd name="connsiteX26" fmla="*/ 7772400 w 12482611"/>
                <a:gd name="connsiteY26" fmla="*/ 1051560 h 1463040"/>
                <a:gd name="connsiteX27" fmla="*/ 8046720 w 12482611"/>
                <a:gd name="connsiteY27" fmla="*/ 1097280 h 1463040"/>
                <a:gd name="connsiteX28" fmla="*/ 8321040 w 12482611"/>
                <a:gd name="connsiteY28" fmla="*/ 1005840 h 1463040"/>
                <a:gd name="connsiteX29" fmla="*/ 8732520 w 12482611"/>
                <a:gd name="connsiteY29" fmla="*/ 640080 h 1463040"/>
                <a:gd name="connsiteX30" fmla="*/ 9098280 w 12482611"/>
                <a:gd name="connsiteY30" fmla="*/ 274320 h 1463040"/>
                <a:gd name="connsiteX31" fmla="*/ 9235440 w 12482611"/>
                <a:gd name="connsiteY31" fmla="*/ 365760 h 1463040"/>
                <a:gd name="connsiteX32" fmla="*/ 9555480 w 12482611"/>
                <a:gd name="connsiteY32" fmla="*/ 914400 h 1463040"/>
                <a:gd name="connsiteX33" fmla="*/ 9921240 w 12482611"/>
                <a:gd name="connsiteY33" fmla="*/ 731520 h 1463040"/>
                <a:gd name="connsiteX34" fmla="*/ 10241280 w 12482611"/>
                <a:gd name="connsiteY34" fmla="*/ 365760 h 1463040"/>
                <a:gd name="connsiteX35" fmla="*/ 10744200 w 12482611"/>
                <a:gd name="connsiteY35" fmla="*/ 0 h 1463040"/>
                <a:gd name="connsiteX36" fmla="*/ 11155680 w 12482611"/>
                <a:gd name="connsiteY36" fmla="*/ 548640 h 1463040"/>
                <a:gd name="connsiteX37" fmla="*/ 11292840 w 12482611"/>
                <a:gd name="connsiteY37" fmla="*/ 685800 h 1463040"/>
                <a:gd name="connsiteX38" fmla="*/ 11521440 w 12482611"/>
                <a:gd name="connsiteY38" fmla="*/ 731520 h 1463040"/>
                <a:gd name="connsiteX39" fmla="*/ 12070080 w 12482611"/>
                <a:gd name="connsiteY39" fmla="*/ 502920 h 1463040"/>
                <a:gd name="connsiteX40" fmla="*/ 12252960 w 12482611"/>
                <a:gd name="connsiteY40" fmla="*/ 457200 h 1463040"/>
                <a:gd name="connsiteX41" fmla="*/ 12435840 w 12482611"/>
                <a:gd name="connsiteY41" fmla="*/ 59436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482611" h="1463040">
                  <a:moveTo>
                    <a:pt x="0" y="731520"/>
                  </a:moveTo>
                  <a:cubicBezTo>
                    <a:pt x="196403" y="486017"/>
                    <a:pt x="298695" y="314182"/>
                    <a:pt x="640080" y="182880"/>
                  </a:cubicBezTo>
                  <a:cubicBezTo>
                    <a:pt x="691366" y="163155"/>
                    <a:pt x="740481" y="233477"/>
                    <a:pt x="777240" y="274320"/>
                  </a:cubicBezTo>
                  <a:cubicBezTo>
                    <a:pt x="879190" y="387598"/>
                    <a:pt x="958640" y="519284"/>
                    <a:pt x="1051560" y="640080"/>
                  </a:cubicBezTo>
                  <a:cubicBezTo>
                    <a:pt x="1112364" y="719126"/>
                    <a:pt x="1320865" y="991275"/>
                    <a:pt x="1417320" y="1051560"/>
                  </a:cubicBezTo>
                  <a:cubicBezTo>
                    <a:pt x="1470605" y="1084863"/>
                    <a:pt x="1541365" y="1075217"/>
                    <a:pt x="1600200" y="1097280"/>
                  </a:cubicBezTo>
                  <a:cubicBezTo>
                    <a:pt x="1664016" y="1121211"/>
                    <a:pt x="1722120" y="1158240"/>
                    <a:pt x="1783080" y="1188720"/>
                  </a:cubicBezTo>
                  <a:cubicBezTo>
                    <a:pt x="1981200" y="1112520"/>
                    <a:pt x="2200822" y="1077865"/>
                    <a:pt x="2377440" y="960120"/>
                  </a:cubicBezTo>
                  <a:cubicBezTo>
                    <a:pt x="2469907" y="898475"/>
                    <a:pt x="2638777" y="594173"/>
                    <a:pt x="2697480" y="457200"/>
                  </a:cubicBezTo>
                  <a:cubicBezTo>
                    <a:pt x="2716464" y="412904"/>
                    <a:pt x="2701357" y="343950"/>
                    <a:pt x="2743200" y="320040"/>
                  </a:cubicBezTo>
                  <a:cubicBezTo>
                    <a:pt x="2823687" y="274047"/>
                    <a:pt x="2926080" y="289560"/>
                    <a:pt x="3017520" y="274320"/>
                  </a:cubicBezTo>
                  <a:cubicBezTo>
                    <a:pt x="4028852" y="1398022"/>
                    <a:pt x="3014471" y="320743"/>
                    <a:pt x="3657600" y="914400"/>
                  </a:cubicBezTo>
                  <a:cubicBezTo>
                    <a:pt x="3784295" y="1031350"/>
                    <a:pt x="3879897" y="1184518"/>
                    <a:pt x="4023360" y="1280160"/>
                  </a:cubicBezTo>
                  <a:lnTo>
                    <a:pt x="4297680" y="1463040"/>
                  </a:lnTo>
                  <a:cubicBezTo>
                    <a:pt x="4495800" y="1325880"/>
                    <a:pt x="4706925" y="1205822"/>
                    <a:pt x="4892040" y="1051560"/>
                  </a:cubicBezTo>
                  <a:cubicBezTo>
                    <a:pt x="5161776" y="826780"/>
                    <a:pt x="5081592" y="752589"/>
                    <a:pt x="5303520" y="502920"/>
                  </a:cubicBezTo>
                  <a:cubicBezTo>
                    <a:pt x="5986272" y="-265176"/>
                    <a:pt x="5001768" y="1011936"/>
                    <a:pt x="5623560" y="182880"/>
                  </a:cubicBezTo>
                  <a:cubicBezTo>
                    <a:pt x="5684520" y="274320"/>
                    <a:pt x="5760387" y="357418"/>
                    <a:pt x="5806440" y="457200"/>
                  </a:cubicBezTo>
                  <a:cubicBezTo>
                    <a:pt x="5852934" y="557937"/>
                    <a:pt x="5836337" y="684925"/>
                    <a:pt x="5897880" y="777240"/>
                  </a:cubicBezTo>
                  <a:cubicBezTo>
                    <a:pt x="5935686" y="833949"/>
                    <a:pt x="6022964" y="832558"/>
                    <a:pt x="6080760" y="868680"/>
                  </a:cubicBezTo>
                  <a:cubicBezTo>
                    <a:pt x="6764839" y="1296229"/>
                    <a:pt x="5891651" y="756809"/>
                    <a:pt x="6355080" y="1143000"/>
                  </a:cubicBezTo>
                  <a:cubicBezTo>
                    <a:pt x="6407438" y="1186632"/>
                    <a:pt x="6477000" y="1203960"/>
                    <a:pt x="6537960" y="1234440"/>
                  </a:cubicBezTo>
                  <a:cubicBezTo>
                    <a:pt x="6985919" y="965665"/>
                    <a:pt x="6562052" y="1256068"/>
                    <a:pt x="6949440" y="868680"/>
                  </a:cubicBezTo>
                  <a:cubicBezTo>
                    <a:pt x="6988295" y="829825"/>
                    <a:pt x="7041886" y="809178"/>
                    <a:pt x="7086600" y="777240"/>
                  </a:cubicBezTo>
                  <a:cubicBezTo>
                    <a:pt x="7363572" y="579403"/>
                    <a:pt x="7165935" y="691853"/>
                    <a:pt x="7452360" y="548640"/>
                  </a:cubicBezTo>
                  <a:cubicBezTo>
                    <a:pt x="7513320" y="624840"/>
                    <a:pt x="7582850" y="694912"/>
                    <a:pt x="7635240" y="777240"/>
                  </a:cubicBezTo>
                  <a:cubicBezTo>
                    <a:pt x="7690126" y="863490"/>
                    <a:pt x="7691702" y="988795"/>
                    <a:pt x="7772400" y="1051560"/>
                  </a:cubicBezTo>
                  <a:cubicBezTo>
                    <a:pt x="7845574" y="1108473"/>
                    <a:pt x="7955280" y="1082040"/>
                    <a:pt x="8046720" y="1097280"/>
                  </a:cubicBezTo>
                  <a:cubicBezTo>
                    <a:pt x="8138160" y="1066800"/>
                    <a:pt x="8240842" y="1059305"/>
                    <a:pt x="8321040" y="1005840"/>
                  </a:cubicBezTo>
                  <a:cubicBezTo>
                    <a:pt x="8473733" y="904045"/>
                    <a:pt x="8602756" y="769844"/>
                    <a:pt x="8732520" y="640080"/>
                  </a:cubicBezTo>
                  <a:cubicBezTo>
                    <a:pt x="9154564" y="218036"/>
                    <a:pt x="8789020" y="480493"/>
                    <a:pt x="9098280" y="274320"/>
                  </a:cubicBezTo>
                  <a:cubicBezTo>
                    <a:pt x="9144000" y="304800"/>
                    <a:pt x="9207753" y="318297"/>
                    <a:pt x="9235440" y="365760"/>
                  </a:cubicBezTo>
                  <a:cubicBezTo>
                    <a:pt x="9591193" y="975622"/>
                    <a:pt x="9230707" y="697885"/>
                    <a:pt x="9555480" y="914400"/>
                  </a:cubicBezTo>
                  <a:cubicBezTo>
                    <a:pt x="9677400" y="853440"/>
                    <a:pt x="9814799" y="816673"/>
                    <a:pt x="9921240" y="731520"/>
                  </a:cubicBezTo>
                  <a:cubicBezTo>
                    <a:pt x="10047743" y="630317"/>
                    <a:pt x="10126726" y="480314"/>
                    <a:pt x="10241280" y="365760"/>
                  </a:cubicBezTo>
                  <a:cubicBezTo>
                    <a:pt x="10441122" y="165918"/>
                    <a:pt x="10520104" y="134458"/>
                    <a:pt x="10744200" y="0"/>
                  </a:cubicBezTo>
                  <a:cubicBezTo>
                    <a:pt x="10881360" y="182880"/>
                    <a:pt x="10994035" y="386995"/>
                    <a:pt x="11155680" y="548640"/>
                  </a:cubicBezTo>
                  <a:cubicBezTo>
                    <a:pt x="11201400" y="594360"/>
                    <a:pt x="11235008" y="656884"/>
                    <a:pt x="11292840" y="685800"/>
                  </a:cubicBezTo>
                  <a:cubicBezTo>
                    <a:pt x="11362345" y="720553"/>
                    <a:pt x="11445240" y="716280"/>
                    <a:pt x="11521440" y="731520"/>
                  </a:cubicBezTo>
                  <a:cubicBezTo>
                    <a:pt x="11933818" y="628425"/>
                    <a:pt x="11437136" y="766646"/>
                    <a:pt x="12070080" y="502920"/>
                  </a:cubicBezTo>
                  <a:cubicBezTo>
                    <a:pt x="12128083" y="478752"/>
                    <a:pt x="12192000" y="472440"/>
                    <a:pt x="12252960" y="457200"/>
                  </a:cubicBezTo>
                  <a:cubicBezTo>
                    <a:pt x="12514976" y="509603"/>
                    <a:pt x="12516313" y="433415"/>
                    <a:pt x="12435840" y="594360"/>
                  </a:cubicBezTo>
                </a:path>
              </a:pathLst>
            </a:custGeom>
            <a:ln w="1270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96E47ADE-69EA-5F7D-E4C5-8A3B10FE25D1}"/>
                </a:ext>
              </a:extLst>
            </p:cNvPr>
            <p:cNvSpPr/>
            <p:nvPr/>
          </p:nvSpPr>
          <p:spPr>
            <a:xfrm>
              <a:off x="30998160" y="17028424"/>
              <a:ext cx="12024360" cy="1463040"/>
            </a:xfrm>
            <a:custGeom>
              <a:avLst/>
              <a:gdLst>
                <a:gd name="connsiteX0" fmla="*/ 0 w 12024360"/>
                <a:gd name="connsiteY0" fmla="*/ 1005840 h 1463040"/>
                <a:gd name="connsiteX1" fmla="*/ 411480 w 12024360"/>
                <a:gd name="connsiteY1" fmla="*/ 777240 h 1463040"/>
                <a:gd name="connsiteX2" fmla="*/ 548640 w 12024360"/>
                <a:gd name="connsiteY2" fmla="*/ 685800 h 1463040"/>
                <a:gd name="connsiteX3" fmla="*/ 914400 w 12024360"/>
                <a:gd name="connsiteY3" fmla="*/ 1051560 h 1463040"/>
                <a:gd name="connsiteX4" fmla="*/ 1554480 w 12024360"/>
                <a:gd name="connsiteY4" fmla="*/ 457200 h 1463040"/>
                <a:gd name="connsiteX5" fmla="*/ 1691640 w 12024360"/>
                <a:gd name="connsiteY5" fmla="*/ 91440 h 1463040"/>
                <a:gd name="connsiteX6" fmla="*/ 1737360 w 12024360"/>
                <a:gd name="connsiteY6" fmla="*/ 548640 h 1463040"/>
                <a:gd name="connsiteX7" fmla="*/ 1783080 w 12024360"/>
                <a:gd name="connsiteY7" fmla="*/ 914400 h 1463040"/>
                <a:gd name="connsiteX8" fmla="*/ 2331720 w 12024360"/>
                <a:gd name="connsiteY8" fmla="*/ 640080 h 1463040"/>
                <a:gd name="connsiteX9" fmla="*/ 2560320 w 12024360"/>
                <a:gd name="connsiteY9" fmla="*/ 365760 h 1463040"/>
                <a:gd name="connsiteX10" fmla="*/ 2697480 w 12024360"/>
                <a:gd name="connsiteY10" fmla="*/ 457200 h 1463040"/>
                <a:gd name="connsiteX11" fmla="*/ 2834640 w 12024360"/>
                <a:gd name="connsiteY11" fmla="*/ 777240 h 1463040"/>
                <a:gd name="connsiteX12" fmla="*/ 2880360 w 12024360"/>
                <a:gd name="connsiteY12" fmla="*/ 914400 h 1463040"/>
                <a:gd name="connsiteX13" fmla="*/ 3383280 w 12024360"/>
                <a:gd name="connsiteY13" fmla="*/ 640080 h 1463040"/>
                <a:gd name="connsiteX14" fmla="*/ 3520440 w 12024360"/>
                <a:gd name="connsiteY14" fmla="*/ 411480 h 1463040"/>
                <a:gd name="connsiteX15" fmla="*/ 3703320 w 12024360"/>
                <a:gd name="connsiteY15" fmla="*/ 640080 h 1463040"/>
                <a:gd name="connsiteX16" fmla="*/ 3931920 w 12024360"/>
                <a:gd name="connsiteY16" fmla="*/ 1097280 h 1463040"/>
                <a:gd name="connsiteX17" fmla="*/ 4389120 w 12024360"/>
                <a:gd name="connsiteY17" fmla="*/ 731520 h 1463040"/>
                <a:gd name="connsiteX18" fmla="*/ 4846320 w 12024360"/>
                <a:gd name="connsiteY18" fmla="*/ 0 h 1463040"/>
                <a:gd name="connsiteX19" fmla="*/ 5212080 w 12024360"/>
                <a:gd name="connsiteY19" fmla="*/ 1143000 h 1463040"/>
                <a:gd name="connsiteX20" fmla="*/ 5303520 w 12024360"/>
                <a:gd name="connsiteY20" fmla="*/ 1325880 h 1463040"/>
                <a:gd name="connsiteX21" fmla="*/ 5669280 w 12024360"/>
                <a:gd name="connsiteY21" fmla="*/ 1463040 h 1463040"/>
                <a:gd name="connsiteX22" fmla="*/ 6035040 w 12024360"/>
                <a:gd name="connsiteY22" fmla="*/ 1234440 h 1463040"/>
                <a:gd name="connsiteX23" fmla="*/ 6629400 w 12024360"/>
                <a:gd name="connsiteY23" fmla="*/ 411480 h 1463040"/>
                <a:gd name="connsiteX24" fmla="*/ 6949440 w 12024360"/>
                <a:gd name="connsiteY24" fmla="*/ 914400 h 1463040"/>
                <a:gd name="connsiteX25" fmla="*/ 7086600 w 12024360"/>
                <a:gd name="connsiteY25" fmla="*/ 1234440 h 1463040"/>
                <a:gd name="connsiteX26" fmla="*/ 7955280 w 12024360"/>
                <a:gd name="connsiteY26" fmla="*/ 731520 h 1463040"/>
                <a:gd name="connsiteX27" fmla="*/ 8183880 w 12024360"/>
                <a:gd name="connsiteY27" fmla="*/ 640080 h 1463040"/>
                <a:gd name="connsiteX28" fmla="*/ 8549640 w 12024360"/>
                <a:gd name="connsiteY28" fmla="*/ 960120 h 1463040"/>
                <a:gd name="connsiteX29" fmla="*/ 8869680 w 12024360"/>
                <a:gd name="connsiteY29" fmla="*/ 1188720 h 1463040"/>
                <a:gd name="connsiteX30" fmla="*/ 9235440 w 12024360"/>
                <a:gd name="connsiteY30" fmla="*/ 960120 h 1463040"/>
                <a:gd name="connsiteX31" fmla="*/ 9555480 w 12024360"/>
                <a:gd name="connsiteY31" fmla="*/ 731520 h 1463040"/>
                <a:gd name="connsiteX32" fmla="*/ 9738360 w 12024360"/>
                <a:gd name="connsiteY32" fmla="*/ 822960 h 1463040"/>
                <a:gd name="connsiteX33" fmla="*/ 10012680 w 12024360"/>
                <a:gd name="connsiteY33" fmla="*/ 1097280 h 1463040"/>
                <a:gd name="connsiteX34" fmla="*/ 10607040 w 12024360"/>
                <a:gd name="connsiteY34" fmla="*/ 1051560 h 1463040"/>
                <a:gd name="connsiteX35" fmla="*/ 10744200 w 12024360"/>
                <a:gd name="connsiteY35" fmla="*/ 960120 h 1463040"/>
                <a:gd name="connsiteX36" fmla="*/ 10881360 w 12024360"/>
                <a:gd name="connsiteY36" fmla="*/ 914400 h 1463040"/>
                <a:gd name="connsiteX37" fmla="*/ 11064240 w 12024360"/>
                <a:gd name="connsiteY37" fmla="*/ 777240 h 1463040"/>
                <a:gd name="connsiteX38" fmla="*/ 11338560 w 12024360"/>
                <a:gd name="connsiteY38" fmla="*/ 822960 h 1463040"/>
                <a:gd name="connsiteX39" fmla="*/ 11430000 w 12024360"/>
                <a:gd name="connsiteY39" fmla="*/ 1005840 h 1463040"/>
                <a:gd name="connsiteX40" fmla="*/ 11978640 w 12024360"/>
                <a:gd name="connsiteY40" fmla="*/ 868680 h 1463040"/>
                <a:gd name="connsiteX41" fmla="*/ 12024360 w 12024360"/>
                <a:gd name="connsiteY41" fmla="*/ 86868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2024360" h="1463040">
                  <a:moveTo>
                    <a:pt x="0" y="1005840"/>
                  </a:moveTo>
                  <a:cubicBezTo>
                    <a:pt x="137160" y="929640"/>
                    <a:pt x="275948" y="856300"/>
                    <a:pt x="411480" y="777240"/>
                  </a:cubicBezTo>
                  <a:cubicBezTo>
                    <a:pt x="458943" y="749553"/>
                    <a:pt x="494244" y="678029"/>
                    <a:pt x="548640" y="685800"/>
                  </a:cubicBezTo>
                  <a:cubicBezTo>
                    <a:pt x="666487" y="702635"/>
                    <a:pt x="867176" y="992529"/>
                    <a:pt x="914400" y="1051560"/>
                  </a:cubicBezTo>
                  <a:cubicBezTo>
                    <a:pt x="1127760" y="853440"/>
                    <a:pt x="1371283" y="683502"/>
                    <a:pt x="1554480" y="457200"/>
                  </a:cubicBezTo>
                  <a:cubicBezTo>
                    <a:pt x="1636408" y="355994"/>
                    <a:pt x="1575176" y="33208"/>
                    <a:pt x="1691640" y="91440"/>
                  </a:cubicBezTo>
                  <a:cubicBezTo>
                    <a:pt x="1828631" y="159935"/>
                    <a:pt x="1720446" y="396417"/>
                    <a:pt x="1737360" y="548640"/>
                  </a:cubicBezTo>
                  <a:cubicBezTo>
                    <a:pt x="1750929" y="670757"/>
                    <a:pt x="1767840" y="792480"/>
                    <a:pt x="1783080" y="914400"/>
                  </a:cubicBezTo>
                  <a:cubicBezTo>
                    <a:pt x="1965960" y="822960"/>
                    <a:pt x="2164678" y="757992"/>
                    <a:pt x="2331720" y="640080"/>
                  </a:cubicBezTo>
                  <a:cubicBezTo>
                    <a:pt x="2428962" y="571438"/>
                    <a:pt x="2453858" y="418991"/>
                    <a:pt x="2560320" y="365760"/>
                  </a:cubicBezTo>
                  <a:cubicBezTo>
                    <a:pt x="2609468" y="341186"/>
                    <a:pt x="2651760" y="426720"/>
                    <a:pt x="2697480" y="457200"/>
                  </a:cubicBezTo>
                  <a:cubicBezTo>
                    <a:pt x="2743200" y="563880"/>
                    <a:pt x="2791535" y="669477"/>
                    <a:pt x="2834640" y="777240"/>
                  </a:cubicBezTo>
                  <a:cubicBezTo>
                    <a:pt x="2852538" y="821986"/>
                    <a:pt x="2833606" y="926089"/>
                    <a:pt x="2880360" y="914400"/>
                  </a:cubicBezTo>
                  <a:cubicBezTo>
                    <a:pt x="3065615" y="868086"/>
                    <a:pt x="3215640" y="731520"/>
                    <a:pt x="3383280" y="640080"/>
                  </a:cubicBezTo>
                  <a:cubicBezTo>
                    <a:pt x="3429000" y="563880"/>
                    <a:pt x="3431576" y="411480"/>
                    <a:pt x="3520440" y="411480"/>
                  </a:cubicBezTo>
                  <a:cubicBezTo>
                    <a:pt x="3618024" y="411480"/>
                    <a:pt x="3659679" y="552799"/>
                    <a:pt x="3703320" y="640080"/>
                  </a:cubicBezTo>
                  <a:cubicBezTo>
                    <a:pt x="3976327" y="1186094"/>
                    <a:pt x="3620847" y="786207"/>
                    <a:pt x="3931920" y="1097280"/>
                  </a:cubicBezTo>
                  <a:cubicBezTo>
                    <a:pt x="4084320" y="975360"/>
                    <a:pt x="4270840" y="886762"/>
                    <a:pt x="4389120" y="731520"/>
                  </a:cubicBezTo>
                  <a:cubicBezTo>
                    <a:pt x="5160422" y="-280814"/>
                    <a:pt x="4326475" y="389884"/>
                    <a:pt x="4846320" y="0"/>
                  </a:cubicBezTo>
                  <a:cubicBezTo>
                    <a:pt x="4968240" y="381000"/>
                    <a:pt x="5033180" y="785201"/>
                    <a:pt x="5212080" y="1143000"/>
                  </a:cubicBezTo>
                  <a:cubicBezTo>
                    <a:pt x="5242560" y="1203960"/>
                    <a:pt x="5255327" y="1277687"/>
                    <a:pt x="5303520" y="1325880"/>
                  </a:cubicBezTo>
                  <a:cubicBezTo>
                    <a:pt x="5383214" y="1405574"/>
                    <a:pt x="5567228" y="1437527"/>
                    <a:pt x="5669280" y="1463040"/>
                  </a:cubicBezTo>
                  <a:cubicBezTo>
                    <a:pt x="5791200" y="1386840"/>
                    <a:pt x="5941925" y="1343987"/>
                    <a:pt x="6035040" y="1234440"/>
                  </a:cubicBezTo>
                  <a:cubicBezTo>
                    <a:pt x="7003753" y="94778"/>
                    <a:pt x="6085179" y="819646"/>
                    <a:pt x="6629400" y="411480"/>
                  </a:cubicBezTo>
                  <a:cubicBezTo>
                    <a:pt x="6736080" y="579120"/>
                    <a:pt x="6852940" y="740700"/>
                    <a:pt x="6949440" y="914400"/>
                  </a:cubicBezTo>
                  <a:cubicBezTo>
                    <a:pt x="7005806" y="1015859"/>
                    <a:pt x="6972408" y="1255202"/>
                    <a:pt x="7086600" y="1234440"/>
                  </a:cubicBezTo>
                  <a:cubicBezTo>
                    <a:pt x="7415790" y="1174587"/>
                    <a:pt x="7644624" y="855782"/>
                    <a:pt x="7955280" y="731520"/>
                  </a:cubicBezTo>
                  <a:lnTo>
                    <a:pt x="8183880" y="640080"/>
                  </a:lnTo>
                  <a:cubicBezTo>
                    <a:pt x="8305800" y="746760"/>
                    <a:pt x="8430219" y="850650"/>
                    <a:pt x="8549640" y="960120"/>
                  </a:cubicBezTo>
                  <a:cubicBezTo>
                    <a:pt x="8797592" y="1187409"/>
                    <a:pt x="8633407" y="1109962"/>
                    <a:pt x="8869680" y="1188720"/>
                  </a:cubicBezTo>
                  <a:cubicBezTo>
                    <a:pt x="8991600" y="1112520"/>
                    <a:pt x="9120421" y="1046384"/>
                    <a:pt x="9235440" y="960120"/>
                  </a:cubicBezTo>
                  <a:cubicBezTo>
                    <a:pt x="9582572" y="699771"/>
                    <a:pt x="9263764" y="828759"/>
                    <a:pt x="9555480" y="731520"/>
                  </a:cubicBezTo>
                  <a:cubicBezTo>
                    <a:pt x="9616440" y="762000"/>
                    <a:pt x="9685140" y="780384"/>
                    <a:pt x="9738360" y="822960"/>
                  </a:cubicBezTo>
                  <a:cubicBezTo>
                    <a:pt x="9839339" y="903743"/>
                    <a:pt x="9887622" y="1064370"/>
                    <a:pt x="10012680" y="1097280"/>
                  </a:cubicBezTo>
                  <a:cubicBezTo>
                    <a:pt x="10204843" y="1147849"/>
                    <a:pt x="10408920" y="1066800"/>
                    <a:pt x="10607040" y="1051560"/>
                  </a:cubicBezTo>
                  <a:cubicBezTo>
                    <a:pt x="10652760" y="1021080"/>
                    <a:pt x="10695052" y="984694"/>
                    <a:pt x="10744200" y="960120"/>
                  </a:cubicBezTo>
                  <a:cubicBezTo>
                    <a:pt x="10787305" y="938567"/>
                    <a:pt x="10839517" y="938310"/>
                    <a:pt x="10881360" y="914400"/>
                  </a:cubicBezTo>
                  <a:cubicBezTo>
                    <a:pt x="10947520" y="876594"/>
                    <a:pt x="11003280" y="822960"/>
                    <a:pt x="11064240" y="777240"/>
                  </a:cubicBezTo>
                  <a:cubicBezTo>
                    <a:pt x="11155680" y="792480"/>
                    <a:pt x="11259949" y="773828"/>
                    <a:pt x="11338560" y="822960"/>
                  </a:cubicBezTo>
                  <a:cubicBezTo>
                    <a:pt x="11396356" y="859082"/>
                    <a:pt x="11362018" y="1000984"/>
                    <a:pt x="11430000" y="1005840"/>
                  </a:cubicBezTo>
                  <a:cubicBezTo>
                    <a:pt x="11618029" y="1019271"/>
                    <a:pt x="11794959" y="911068"/>
                    <a:pt x="11978640" y="868680"/>
                  </a:cubicBezTo>
                  <a:cubicBezTo>
                    <a:pt x="11993490" y="865253"/>
                    <a:pt x="12009120" y="868680"/>
                    <a:pt x="12024360" y="868680"/>
                  </a:cubicBezTo>
                </a:path>
              </a:pathLst>
            </a:custGeom>
            <a:noFill/>
            <a:ln w="1270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613E34A-9977-6192-6D8C-80D305E657E8}"/>
              </a:ext>
            </a:extLst>
          </p:cNvPr>
          <p:cNvSpPr txBox="1"/>
          <p:nvPr/>
        </p:nvSpPr>
        <p:spPr>
          <a:xfrm>
            <a:off x="23226110" y="6352184"/>
            <a:ext cx="5687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Trial-wise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AC6CB7-BB3C-21C7-D71C-DF6C65F20729}"/>
              </a:ext>
            </a:extLst>
          </p:cNvPr>
          <p:cNvSpPr txBox="1"/>
          <p:nvPr/>
        </p:nvSpPr>
        <p:spPr>
          <a:xfrm>
            <a:off x="23226109" y="13290964"/>
            <a:ext cx="5687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Bin-wise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0A6FEB3-A4AD-C2A1-70AB-6B57AC287271}"/>
              </a:ext>
            </a:extLst>
          </p:cNvPr>
          <p:cNvSpPr txBox="1"/>
          <p:nvPr/>
        </p:nvSpPr>
        <p:spPr>
          <a:xfrm>
            <a:off x="23226109" y="20285573"/>
            <a:ext cx="7199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Condition-wise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C70EBC0-13E2-AA2B-CE6F-FCC215939AF2}"/>
              </a:ext>
            </a:extLst>
          </p:cNvPr>
          <p:cNvCxnSpPr>
            <a:stCxn id="12" idx="3"/>
            <a:endCxn id="45" idx="1"/>
          </p:cNvCxnSpPr>
          <p:nvPr/>
        </p:nvCxnSpPr>
        <p:spPr>
          <a:xfrm flipV="1">
            <a:off x="8234600" y="6796404"/>
            <a:ext cx="9203670" cy="2956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9ADF09-0778-1823-1DDF-3DF3EF89B0C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8234600" y="6825971"/>
            <a:ext cx="9122538" cy="70344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8170F48C-8B39-6E3C-7888-0EAF2950907B}"/>
              </a:ext>
            </a:extLst>
          </p:cNvPr>
          <p:cNvCxnSpPr>
            <a:cxnSpLocks/>
          </p:cNvCxnSpPr>
          <p:nvPr/>
        </p:nvCxnSpPr>
        <p:spPr>
          <a:xfrm>
            <a:off x="8157847" y="6796404"/>
            <a:ext cx="9199291" cy="14125905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1075B9F-1C24-FCFE-F608-3675F58EA6E4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225200" y="13903831"/>
            <a:ext cx="9162397" cy="1873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105D0914-EED7-3227-7E84-118A68D70D8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8240616" y="13996192"/>
            <a:ext cx="9116522" cy="694789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E425B97C-2693-BA3B-EC87-E7FB21D47126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8225200" y="6662200"/>
            <a:ext cx="9179803" cy="724163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D2E7F312-8F3B-02DA-BA28-7342D1D0E88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8225200" y="13903831"/>
            <a:ext cx="9283835" cy="7092107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40FA633-26E3-0FC8-31AD-02AB1F08E3D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8240616" y="20944090"/>
            <a:ext cx="9268419" cy="2281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BE1D7F5B-DEE3-8360-088D-DF68DC846DE2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8240616" y="6796404"/>
            <a:ext cx="9197654" cy="1414768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96A962BF-04DA-F71E-E0EF-D4572B916A11}"/>
              </a:ext>
            </a:extLst>
          </p:cNvPr>
          <p:cNvCxnSpPr>
            <a:cxnSpLocks/>
          </p:cNvCxnSpPr>
          <p:nvPr/>
        </p:nvCxnSpPr>
        <p:spPr>
          <a:xfrm>
            <a:off x="30180322" y="13857524"/>
            <a:ext cx="6638872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82E1B82F-9DC8-D008-D129-904AAD060EA4}"/>
              </a:ext>
            </a:extLst>
          </p:cNvPr>
          <p:cNvGrpSpPr/>
          <p:nvPr/>
        </p:nvGrpSpPr>
        <p:grpSpPr>
          <a:xfrm>
            <a:off x="38367457" y="12433296"/>
            <a:ext cx="3328302" cy="3096432"/>
            <a:chOff x="37628427" y="12458149"/>
            <a:chExt cx="3328302" cy="3096432"/>
          </a:xfrm>
        </p:grpSpPr>
        <p:sp>
          <p:nvSpPr>
            <p:cNvPr id="100" name="Google Shape;396;p37">
              <a:extLst>
                <a:ext uri="{FF2B5EF4-FFF2-40B4-BE49-F238E27FC236}">
                  <a16:creationId xmlns:a16="http://schemas.microsoft.com/office/drawing/2014/main" id="{854DE7FE-9CED-83EC-BDFE-B840A2D7E9A8}"/>
                </a:ext>
              </a:extLst>
            </p:cNvPr>
            <p:cNvSpPr/>
            <p:nvPr/>
          </p:nvSpPr>
          <p:spPr>
            <a:xfrm>
              <a:off x="37628427" y="12458149"/>
              <a:ext cx="3328302" cy="3096432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60728" tIns="460728" rIns="460728" bIns="460728" anchor="ctr" anchorCtr="0">
              <a:noAutofit/>
            </a:bodyPr>
            <a:lstStyle/>
            <a:p>
              <a:pPr algn="ctr"/>
              <a:endParaRPr sz="9071"/>
            </a:p>
          </p:txBody>
        </p:sp>
        <p:pic>
          <p:nvPicPr>
            <p:cNvPr id="101" name="Google Shape;427;p37" title="[0,0,0,&quot;https://www.codecogs.com/eqnedit.php?latex=X_%7Bcpp%7D#0&quot;]">
              <a:extLst>
                <a:ext uri="{FF2B5EF4-FFF2-40B4-BE49-F238E27FC236}">
                  <a16:creationId xmlns:a16="http://schemas.microsoft.com/office/drawing/2014/main" id="{BB0CFF2E-D232-BDB3-9091-C118066224B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590289" y="13657317"/>
              <a:ext cx="1404579" cy="7466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646F599-A5A6-3B26-BDDD-D7579EC4B1E6}"/>
              </a:ext>
            </a:extLst>
          </p:cNvPr>
          <p:cNvSpPr txBox="1"/>
          <p:nvPr/>
        </p:nvSpPr>
        <p:spPr>
          <a:xfrm>
            <a:off x="30105263" y="12193900"/>
            <a:ext cx="7639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 pipelines</a:t>
            </a:r>
            <a:endParaRPr lang="zh-CN" alt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1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8568E7-F70B-4EBC-D486-ED5046400BDA}"/>
              </a:ext>
            </a:extLst>
          </p:cNvPr>
          <p:cNvSpPr txBox="1"/>
          <p:nvPr/>
        </p:nvSpPr>
        <p:spPr>
          <a:xfrm>
            <a:off x="4454461" y="24263737"/>
            <a:ext cx="6023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FC810E-DF7B-D932-1971-551767E9169A}"/>
              </a:ext>
            </a:extLst>
          </p:cNvPr>
          <p:cNvSpPr txBox="1"/>
          <p:nvPr/>
        </p:nvSpPr>
        <p:spPr>
          <a:xfrm>
            <a:off x="37712903" y="24220864"/>
            <a:ext cx="6023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CN" alt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BE321E8-0409-A559-4265-A62DDC9E767E}"/>
              </a:ext>
            </a:extLst>
          </p:cNvPr>
          <p:cNvCxnSpPr/>
          <p:nvPr/>
        </p:nvCxnSpPr>
        <p:spPr>
          <a:xfrm>
            <a:off x="31661100" y="24024651"/>
            <a:ext cx="0" cy="18960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Google Shape;198;p25">
            <a:extLst>
              <a:ext uri="{FF2B5EF4-FFF2-40B4-BE49-F238E27FC236}">
                <a16:creationId xmlns:a16="http://schemas.microsoft.com/office/drawing/2014/main" id="{03E90808-EEA9-374D-6190-ADCAA55237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422" r="31048"/>
          <a:stretch/>
        </p:blipFill>
        <p:spPr>
          <a:xfrm>
            <a:off x="8579719" y="4526864"/>
            <a:ext cx="27200407" cy="13310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22;p37" title="[0,0,0,&quot;https://www.codecogs.com/eqnedit.php?latex=rt_%7Bi%2Cj%7D%2C%20choice_%7Bi%2Cj%7D%20%5Csim%20wfpt(v_%7Bj%7D%2Ca_%7Bj%7D%2Cz_%7Bj%7D%2Ct_%7B0%20j%7D))#0&quot;]">
            <a:extLst>
              <a:ext uri="{FF2B5EF4-FFF2-40B4-BE49-F238E27FC236}">
                <a16:creationId xmlns:a16="http://schemas.microsoft.com/office/drawing/2014/main" id="{C6E1F08C-CF17-783F-9AC5-9535DA6037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741" b="1955"/>
          <a:stretch/>
        </p:blipFill>
        <p:spPr>
          <a:xfrm>
            <a:off x="18060611" y="22510030"/>
            <a:ext cx="10666789" cy="73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26;p37">
            <a:extLst>
              <a:ext uri="{FF2B5EF4-FFF2-40B4-BE49-F238E27FC236}">
                <a16:creationId xmlns:a16="http://schemas.microsoft.com/office/drawing/2014/main" id="{C7585231-FEA1-78C0-E987-A8DB9D754581}"/>
              </a:ext>
            </a:extLst>
          </p:cNvPr>
          <p:cNvSpPr txBox="1"/>
          <p:nvPr/>
        </p:nvSpPr>
        <p:spPr>
          <a:xfrm>
            <a:off x="16831705" y="16475008"/>
            <a:ext cx="11704427" cy="23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0728" tIns="460728" rIns="460728" bIns="460728" anchor="t" anchorCtr="0">
            <a:spAutoFit/>
          </a:bodyPr>
          <a:lstStyle/>
          <a:p>
            <a:r>
              <a:rPr lang="en-US" altLang="zh-CN" sz="9071" dirty="0">
                <a:latin typeface="Times New Roman"/>
                <a:ea typeface="Times New Roman"/>
                <a:cs typeface="Times New Roman"/>
                <a:sym typeface="Times New Roman"/>
              </a:rPr>
              <a:t>GLM(Joint modeling)</a:t>
            </a:r>
            <a:endParaRPr sz="907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B31AB5E-71E0-2FDC-4931-461553FE4040}"/>
              </a:ext>
            </a:extLst>
          </p:cNvPr>
          <p:cNvGrpSpPr/>
          <p:nvPr/>
        </p:nvGrpSpPr>
        <p:grpSpPr>
          <a:xfrm>
            <a:off x="5672658" y="6423397"/>
            <a:ext cx="5173008" cy="3183516"/>
            <a:chOff x="5672658" y="6423397"/>
            <a:chExt cx="5173008" cy="318351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56B7D6D0-5673-EA2C-2818-85BE3CB5552D}"/>
                </a:ext>
              </a:extLst>
            </p:cNvPr>
            <p:cNvGrpSpPr/>
            <p:nvPr/>
          </p:nvGrpSpPr>
          <p:grpSpPr>
            <a:xfrm>
              <a:off x="5672658" y="7405333"/>
              <a:ext cx="2366441" cy="2201580"/>
              <a:chOff x="5672658" y="7405333"/>
              <a:chExt cx="2366441" cy="2201580"/>
            </a:xfrm>
          </p:grpSpPr>
          <p:sp>
            <p:nvSpPr>
              <p:cNvPr id="3" name="Google Shape;396;p37">
                <a:extLst>
                  <a:ext uri="{FF2B5EF4-FFF2-40B4-BE49-F238E27FC236}">
                    <a16:creationId xmlns:a16="http://schemas.microsoft.com/office/drawing/2014/main" id="{70BABAF2-7C54-7714-48C9-6DA067042ECA}"/>
                  </a:ext>
                </a:extLst>
              </p:cNvPr>
              <p:cNvSpPr/>
              <p:nvPr/>
            </p:nvSpPr>
            <p:spPr>
              <a:xfrm>
                <a:off x="5672658" y="7405333"/>
                <a:ext cx="2366441" cy="220158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60728" tIns="460728" rIns="460728" bIns="460728" anchor="ctr" anchorCtr="0">
                <a:noAutofit/>
              </a:bodyPr>
              <a:lstStyle/>
              <a:p>
                <a:pPr algn="ctr"/>
                <a:endParaRPr sz="9071" dirty="0"/>
              </a:p>
            </p:txBody>
          </p:sp>
          <p:pic>
            <p:nvPicPr>
              <p:cNvPr id="14" name="Google Shape;427;p37" title="[0,0,0,&quot;https://www.codecogs.com/eqnedit.php?latex=X_%7Bcpp%7D#0&quot;]">
                <a:extLst>
                  <a:ext uri="{FF2B5EF4-FFF2-40B4-BE49-F238E27FC236}">
                    <a16:creationId xmlns:a16="http://schemas.microsoft.com/office/drawing/2014/main" id="{B43F656C-1863-204B-CD90-6DDF80008AEA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87963" y="8132786"/>
                <a:ext cx="1404579" cy="7466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6" name="Google Shape;440;p37">
              <a:extLst>
                <a:ext uri="{FF2B5EF4-FFF2-40B4-BE49-F238E27FC236}">
                  <a16:creationId xmlns:a16="http://schemas.microsoft.com/office/drawing/2014/main" id="{2DE3DB21-69B8-4183-2925-5EC4E5A41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457" y="6423397"/>
              <a:ext cx="2888209" cy="1671946"/>
            </a:xfrm>
            <a:prstGeom prst="straightConnector1">
              <a:avLst/>
            </a:prstGeom>
            <a:noFill/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4177405-4576-4D0F-E416-60988D152CE8}"/>
              </a:ext>
            </a:extLst>
          </p:cNvPr>
          <p:cNvGrpSpPr/>
          <p:nvPr/>
        </p:nvGrpSpPr>
        <p:grpSpPr>
          <a:xfrm>
            <a:off x="21368166" y="21054879"/>
            <a:ext cx="3859580" cy="824148"/>
            <a:chOff x="21368166" y="21054879"/>
            <a:chExt cx="3859580" cy="824148"/>
          </a:xfrm>
        </p:grpSpPr>
        <p:pic>
          <p:nvPicPr>
            <p:cNvPr id="12" name="Google Shape;425;p37" title="[0,0,0,&quot;https://www.codecogs.com/eqnedit.php?latex=%5Cbeta_j%20%5Csim%20N(%5Cmu_%7B%5Cbeta%7D%2C%5Csigma_%7B%5Cbeta%7D%5E2)#0&quot;]">
              <a:extLst>
                <a:ext uri="{FF2B5EF4-FFF2-40B4-BE49-F238E27FC236}">
                  <a16:creationId xmlns:a16="http://schemas.microsoft.com/office/drawing/2014/main" id="{5E17B625-C0CE-4F9F-9FDB-05FC6880194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17075" t="1956"/>
            <a:stretch/>
          </p:blipFill>
          <p:spPr>
            <a:xfrm>
              <a:off x="22054457" y="21146954"/>
              <a:ext cx="3173289" cy="732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428;p37" title="[0,0,0,&quot;https://www.codecogs.com/eqnedit.php?latex=%20v_%7Bj%7D%20%20%3D%20%20%5Cbeta_%7B0%2Cj%7D%20%2B%20%5Cbeta_%7B1%2Cj%7D*X_%7Bcondition%7D%20%2B%20%5Cbeta_%7B2%2Cj%7D*X_%7Bcpp%7D%20%2B%20%5Cbeta_%7B3%2Cj%7D*X_%7Bcondition%7D*X_%7Bcpp%7D%3D%5Cbeta_%7Bj%7D*X_%7Bj%7D%20#0&quot;]">
              <a:extLst>
                <a:ext uri="{FF2B5EF4-FFF2-40B4-BE49-F238E27FC236}">
                  <a16:creationId xmlns:a16="http://schemas.microsoft.com/office/drawing/2014/main" id="{C79CAB85-E3A8-89A8-50FE-643B1D41AFE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1" r="97086"/>
            <a:stretch/>
          </p:blipFill>
          <p:spPr>
            <a:xfrm>
              <a:off x="21368166" y="21054879"/>
              <a:ext cx="686291" cy="7466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54B1F87-7C62-4879-B7CC-1BC603D1D64A}"/>
              </a:ext>
            </a:extLst>
          </p:cNvPr>
          <p:cNvGrpSpPr/>
          <p:nvPr/>
        </p:nvGrpSpPr>
        <p:grpSpPr>
          <a:xfrm>
            <a:off x="12311254" y="19374481"/>
            <a:ext cx="20424266" cy="762243"/>
            <a:chOff x="12311254" y="19402190"/>
            <a:chExt cx="20424266" cy="762243"/>
          </a:xfrm>
        </p:grpSpPr>
        <p:pic>
          <p:nvPicPr>
            <p:cNvPr id="15" name="Google Shape;428;p37" title="[0,0,0,&quot;https://www.codecogs.com/eqnedit.php?latex=%20v_%7Bj%7D%20%20%3D%20%20%5Cbeta_%7B0%2Cj%7D%20%2B%20%5Cbeta_%7B1%2Cj%7D*X_%7Bcondition%7D%20%2B%20%5Cbeta_%7B2%2Cj%7D*X_%7Bcpp%7D%20%2B%20%5Cbeta_%7B3%2Cj%7D*X_%7Bcondition%7D*X_%7Bcpp%7D%3D%5Cbeta_%7Bj%7D*X_%7Bj%7D%20#0&quot;]">
              <a:extLst>
                <a:ext uri="{FF2B5EF4-FFF2-40B4-BE49-F238E27FC236}">
                  <a16:creationId xmlns:a16="http://schemas.microsoft.com/office/drawing/2014/main" id="{38DBE608-0D0D-7196-942E-C7FD6542F1D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3292" r="12924"/>
            <a:stretch/>
          </p:blipFill>
          <p:spPr>
            <a:xfrm>
              <a:off x="12997545" y="19417764"/>
              <a:ext cx="19737975" cy="7466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425;p37" title="[0,0,0,&quot;https://www.codecogs.com/eqnedit.php?latex=%5Cbeta_j%20%5Csim%20N(%5Cmu_%7B%5Cbeta%7D%2C%5Csigma_%7B%5Cbeta%7D%5E2)#0&quot;]">
              <a:extLst>
                <a:ext uri="{FF2B5EF4-FFF2-40B4-BE49-F238E27FC236}">
                  <a16:creationId xmlns:a16="http://schemas.microsoft.com/office/drawing/2014/main" id="{EDA667CF-F8EF-5257-996C-77EDAB27097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l="54624" t="1956" r="27442" b="-1956"/>
            <a:stretch/>
          </p:blipFill>
          <p:spPr>
            <a:xfrm>
              <a:off x="12311254" y="19402190"/>
              <a:ext cx="686291" cy="74666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Google Shape;440;p37">
            <a:extLst>
              <a:ext uri="{FF2B5EF4-FFF2-40B4-BE49-F238E27FC236}">
                <a16:creationId xmlns:a16="http://schemas.microsoft.com/office/drawing/2014/main" id="{A89D700D-62F0-6D0C-9638-8FC523B5DFA4}"/>
              </a:ext>
            </a:extLst>
          </p:cNvPr>
          <p:cNvCxnSpPr>
            <a:cxnSpLocks/>
          </p:cNvCxnSpPr>
          <p:nvPr/>
        </p:nvCxnSpPr>
        <p:spPr>
          <a:xfrm>
            <a:off x="8340436" y="6012873"/>
            <a:ext cx="2521381" cy="234796"/>
          </a:xfrm>
          <a:prstGeom prst="straightConnector1">
            <a:avLst/>
          </a:prstGeom>
          <a:noFill/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5ED3F42-E34E-0E51-369F-5ED8E249C704}"/>
              </a:ext>
            </a:extLst>
          </p:cNvPr>
          <p:cNvSpPr/>
          <p:nvPr/>
        </p:nvSpPr>
        <p:spPr>
          <a:xfrm>
            <a:off x="5410444" y="5348736"/>
            <a:ext cx="3169275" cy="1359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zh-CN" altLang="en-US" sz="4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9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BA517270-0FD4-3840-1CF6-FAAC424F4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" r="50001" b="2852"/>
          <a:stretch/>
        </p:blipFill>
        <p:spPr>
          <a:xfrm>
            <a:off x="12175865" y="6449737"/>
            <a:ext cx="18450380" cy="173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629AF742-42B6-9241-06EA-7A897F9C6F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" r="50001" b="2852"/>
          <a:stretch/>
        </p:blipFill>
        <p:spPr>
          <a:xfrm>
            <a:off x="11828206" y="5070718"/>
            <a:ext cx="18450380" cy="173947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8568E7-F70B-4EBC-D486-ED5046400BDA}"/>
              </a:ext>
            </a:extLst>
          </p:cNvPr>
          <p:cNvSpPr txBox="1"/>
          <p:nvPr/>
        </p:nvSpPr>
        <p:spPr>
          <a:xfrm>
            <a:off x="4454461" y="24263737"/>
            <a:ext cx="6023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62809B-6C4E-AEFF-3EA7-90D1F699B4D9}"/>
              </a:ext>
            </a:extLst>
          </p:cNvPr>
          <p:cNvSpPr txBox="1"/>
          <p:nvPr/>
        </p:nvSpPr>
        <p:spPr>
          <a:xfrm>
            <a:off x="21401055" y="24220864"/>
            <a:ext cx="6023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9C1996-CDA4-8905-BE00-A60DB68E1F5D}"/>
              </a:ext>
            </a:extLst>
          </p:cNvPr>
          <p:cNvCxnSpPr>
            <a:cxnSpLocks/>
          </p:cNvCxnSpPr>
          <p:nvPr/>
        </p:nvCxnSpPr>
        <p:spPr>
          <a:xfrm>
            <a:off x="13678982" y="24024651"/>
            <a:ext cx="0" cy="19881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4EB2184-C5EE-E4D4-326F-F56A6BB3F460}"/>
              </a:ext>
            </a:extLst>
          </p:cNvPr>
          <p:cNvCxnSpPr/>
          <p:nvPr/>
        </p:nvCxnSpPr>
        <p:spPr>
          <a:xfrm>
            <a:off x="31661100" y="24024651"/>
            <a:ext cx="0" cy="18960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F791647-834D-A9F5-123E-487393F31AD1}"/>
              </a:ext>
            </a:extLst>
          </p:cNvPr>
          <p:cNvCxnSpPr>
            <a:cxnSpLocks/>
          </p:cNvCxnSpPr>
          <p:nvPr/>
        </p:nvCxnSpPr>
        <p:spPr>
          <a:xfrm>
            <a:off x="12390120" y="18562320"/>
            <a:ext cx="19270980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7CEE363-3862-430D-CAE7-A1443A16E495}"/>
              </a:ext>
            </a:extLst>
          </p:cNvPr>
          <p:cNvGrpSpPr/>
          <p:nvPr/>
        </p:nvGrpSpPr>
        <p:grpSpPr>
          <a:xfrm rot="5400000">
            <a:off x="11782874" y="2978166"/>
            <a:ext cx="20485472" cy="21579840"/>
            <a:chOff x="13091292" y="4978643"/>
            <a:chExt cx="20485472" cy="1766657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5454A-29E3-C1BC-9D6A-BB72047701D1}"/>
                </a:ext>
              </a:extLst>
            </p:cNvPr>
            <p:cNvSpPr/>
            <p:nvPr/>
          </p:nvSpPr>
          <p:spPr>
            <a:xfrm>
              <a:off x="13678983" y="4978643"/>
              <a:ext cx="19897781" cy="63075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7554F2F-8567-FF2D-4221-48F993E788BA}"/>
                </a:ext>
              </a:extLst>
            </p:cNvPr>
            <p:cNvSpPr/>
            <p:nvPr/>
          </p:nvSpPr>
          <p:spPr>
            <a:xfrm>
              <a:off x="13091292" y="15230638"/>
              <a:ext cx="19897781" cy="74145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22D6CCEE-34A2-9D23-CCB5-91477D860A12}"/>
              </a:ext>
            </a:extLst>
          </p:cNvPr>
          <p:cNvSpPr/>
          <p:nvPr/>
        </p:nvSpPr>
        <p:spPr>
          <a:xfrm rot="5400000">
            <a:off x="8463660" y="6363997"/>
            <a:ext cx="19897781" cy="134676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99AF02-6CE0-34E3-9E98-9FFF879C0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9" r="50001" b="2852"/>
          <a:stretch/>
        </p:blipFill>
        <p:spPr>
          <a:xfrm>
            <a:off x="14365150" y="5377019"/>
            <a:ext cx="18450380" cy="173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6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66D2344-9452-5D19-3C0C-76113317AC68}"/>
              </a:ext>
            </a:extLst>
          </p:cNvPr>
          <p:cNvCxnSpPr>
            <a:cxnSpLocks/>
          </p:cNvCxnSpPr>
          <p:nvPr/>
        </p:nvCxnSpPr>
        <p:spPr>
          <a:xfrm>
            <a:off x="13678982" y="24024651"/>
            <a:ext cx="0" cy="19881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985511D-B440-A3A3-099D-BD0E230C6C1E}"/>
              </a:ext>
            </a:extLst>
          </p:cNvPr>
          <p:cNvCxnSpPr/>
          <p:nvPr/>
        </p:nvCxnSpPr>
        <p:spPr>
          <a:xfrm>
            <a:off x="31661100" y="24024651"/>
            <a:ext cx="0" cy="18960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65AADF6-DB5B-D51E-35D9-95A3D355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28" y="6555135"/>
            <a:ext cx="30379931" cy="151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C4907C-B18F-FB24-6C41-2E8172CB3E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7"/>
          <a:stretch/>
        </p:blipFill>
        <p:spPr>
          <a:xfrm>
            <a:off x="501059" y="4760438"/>
            <a:ext cx="23204198" cy="16030832"/>
          </a:xfrm>
          <a:prstGeom prst="rect">
            <a:avLst/>
          </a:prstGeom>
        </p:spPr>
      </p:pic>
      <p:pic>
        <p:nvPicPr>
          <p:cNvPr id="8" name="Google Shape;198;p25">
            <a:extLst>
              <a:ext uri="{FF2B5EF4-FFF2-40B4-BE49-F238E27FC236}">
                <a16:creationId xmlns:a16="http://schemas.microsoft.com/office/drawing/2014/main" id="{49966A7D-F19B-48D8-D2DA-8BD9F5B11D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422" r="31048"/>
          <a:stretch/>
        </p:blipFill>
        <p:spPr>
          <a:xfrm>
            <a:off x="27762762" y="8729234"/>
            <a:ext cx="18188709" cy="94290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65EF66-1218-75DA-47BC-BD8200FAC984}"/>
              </a:ext>
            </a:extLst>
          </p:cNvPr>
          <p:cNvGrpSpPr/>
          <p:nvPr/>
        </p:nvGrpSpPr>
        <p:grpSpPr>
          <a:xfrm>
            <a:off x="23729106" y="10232186"/>
            <a:ext cx="5411263" cy="4055240"/>
            <a:chOff x="5672658" y="5803760"/>
            <a:chExt cx="5078638" cy="380315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02BD2AB-D45D-4D0E-C410-5A91FDC5EE09}"/>
                </a:ext>
              </a:extLst>
            </p:cNvPr>
            <p:cNvGrpSpPr/>
            <p:nvPr/>
          </p:nvGrpSpPr>
          <p:grpSpPr>
            <a:xfrm>
              <a:off x="5672658" y="7405333"/>
              <a:ext cx="2366441" cy="2201580"/>
              <a:chOff x="5672658" y="7405333"/>
              <a:chExt cx="2366441" cy="2201580"/>
            </a:xfrm>
          </p:grpSpPr>
          <p:sp>
            <p:nvSpPr>
              <p:cNvPr id="14" name="Google Shape;396;p37">
                <a:extLst>
                  <a:ext uri="{FF2B5EF4-FFF2-40B4-BE49-F238E27FC236}">
                    <a16:creationId xmlns:a16="http://schemas.microsoft.com/office/drawing/2014/main" id="{D7974C76-FF6C-A35B-AE81-6298F0EDC212}"/>
                  </a:ext>
                </a:extLst>
              </p:cNvPr>
              <p:cNvSpPr/>
              <p:nvPr/>
            </p:nvSpPr>
            <p:spPr>
              <a:xfrm>
                <a:off x="5672658" y="7405333"/>
                <a:ext cx="2366441" cy="220158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60728" tIns="460728" rIns="460728" bIns="460728" anchor="ctr" anchorCtr="0">
                <a:noAutofit/>
              </a:bodyPr>
              <a:lstStyle/>
              <a:p>
                <a:pPr algn="ctr"/>
                <a:endParaRPr sz="9071" dirty="0"/>
              </a:p>
            </p:txBody>
          </p:sp>
          <p:pic>
            <p:nvPicPr>
              <p:cNvPr id="15" name="Google Shape;427;p37" title="[0,0,0,&quot;https://www.codecogs.com/eqnedit.php?latex=X_%7Bcpp%7D#0&quot;]">
                <a:extLst>
                  <a:ext uri="{FF2B5EF4-FFF2-40B4-BE49-F238E27FC236}">
                    <a16:creationId xmlns:a16="http://schemas.microsoft.com/office/drawing/2014/main" id="{F24C29A4-1B25-3B3E-0AA7-1DD562076553}"/>
                  </a:ext>
                </a:extLst>
              </p:cNvPr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87963" y="8132786"/>
                <a:ext cx="1404579" cy="7466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Google Shape;440;p37">
              <a:extLst>
                <a:ext uri="{FF2B5EF4-FFF2-40B4-BE49-F238E27FC236}">
                  <a16:creationId xmlns:a16="http://schemas.microsoft.com/office/drawing/2014/main" id="{A5598BED-D2D2-6E4D-6FF3-CDBAFB28D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457" y="5803760"/>
              <a:ext cx="2793839" cy="2291584"/>
            </a:xfrm>
            <a:prstGeom prst="straightConnector1">
              <a:avLst/>
            </a:prstGeom>
            <a:noFill/>
            <a:ln w="635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</p:grpSp>
      <p:cxnSp>
        <p:nvCxnSpPr>
          <p:cNvPr id="22" name="Google Shape;440;p37">
            <a:extLst>
              <a:ext uri="{FF2B5EF4-FFF2-40B4-BE49-F238E27FC236}">
                <a16:creationId xmlns:a16="http://schemas.microsoft.com/office/drawing/2014/main" id="{E344738E-C1F2-30CE-8990-8BC6FF42C8D3}"/>
              </a:ext>
            </a:extLst>
          </p:cNvPr>
          <p:cNvCxnSpPr>
            <a:cxnSpLocks/>
          </p:cNvCxnSpPr>
          <p:nvPr/>
        </p:nvCxnSpPr>
        <p:spPr>
          <a:xfrm>
            <a:off x="26502072" y="9492709"/>
            <a:ext cx="2734992" cy="254688"/>
          </a:xfrm>
          <a:prstGeom prst="straightConnector1">
            <a:avLst/>
          </a:prstGeom>
          <a:noFill/>
          <a:ln w="635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A5E6E32-19B2-0C85-D059-57FA7C4BF5BC}"/>
              </a:ext>
            </a:extLst>
          </p:cNvPr>
          <p:cNvSpPr/>
          <p:nvPr/>
        </p:nvSpPr>
        <p:spPr>
          <a:xfrm>
            <a:off x="24886523" y="8872777"/>
            <a:ext cx="3169275" cy="13594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zh-CN" altLang="en-US" sz="4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EDC051-7A6E-5CA2-7645-063CA4AED47A}"/>
              </a:ext>
            </a:extLst>
          </p:cNvPr>
          <p:cNvSpPr txBox="1"/>
          <p:nvPr/>
        </p:nvSpPr>
        <p:spPr>
          <a:xfrm>
            <a:off x="1219200" y="543264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A</a:t>
            </a:r>
            <a:endParaRPr lang="zh-CN" altLang="en-US" sz="48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2475A78-62DD-EB0F-C563-F6BB4FEAC9F6}"/>
              </a:ext>
            </a:extLst>
          </p:cNvPr>
          <p:cNvSpPr txBox="1"/>
          <p:nvPr/>
        </p:nvSpPr>
        <p:spPr>
          <a:xfrm>
            <a:off x="23161021" y="559830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B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4580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3738</TotalTime>
  <Words>25</Words>
  <Application>Microsoft Office PowerPoint</Application>
  <PresentationFormat>自定义</PresentationFormat>
  <Paragraphs>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Yikang</dc:creator>
  <cp:lastModifiedBy>Yikang Liu</cp:lastModifiedBy>
  <cp:revision>42</cp:revision>
  <dcterms:created xsi:type="dcterms:W3CDTF">2023-07-18T02:40:53Z</dcterms:created>
  <dcterms:modified xsi:type="dcterms:W3CDTF">2023-11-08T10:58:46Z</dcterms:modified>
</cp:coreProperties>
</file>