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56" r:id="rId3"/>
    <p:sldId id="262" r:id="rId4"/>
    <p:sldId id="261" r:id="rId5"/>
    <p:sldId id="259" r:id="rId6"/>
    <p:sldId id="260" r:id="rId7"/>
    <p:sldId id="489" r:id="rId8"/>
    <p:sldId id="263" r:id="rId9"/>
    <p:sldId id="490" r:id="rId10"/>
    <p:sldId id="491" r:id="rId11"/>
    <p:sldId id="492" r:id="rId12"/>
    <p:sldId id="493"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showGuides="1">
      <p:cViewPr varScale="1">
        <p:scale>
          <a:sx n="99" d="100"/>
          <a:sy n="99" d="100"/>
        </p:scale>
        <p:origin x="888"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9057B79-C009-4352-B14E-8BE9398FD939}" type="doc">
      <dgm:prSet loTypeId="urn:microsoft.com/office/officeart/2005/8/layout/hierarchy2" loCatId="hierarchy" qsTypeId="urn:microsoft.com/office/officeart/2005/8/quickstyle/simple1" qsCatId="simple" csTypeId="urn:microsoft.com/office/officeart/2005/8/colors/accent0_3" csCatId="mainScheme" phldr="1"/>
      <dgm:spPr/>
      <dgm:t>
        <a:bodyPr/>
        <a:lstStyle/>
        <a:p>
          <a:endParaRPr lang="zh-CN" altLang="en-US"/>
        </a:p>
      </dgm:t>
    </dgm:pt>
    <dgm:pt modelId="{89A63FC5-BE9C-4DC8-B919-2A9AD1828FA0}">
      <dgm:prSet custT="1"/>
      <dgm:spPr/>
      <dgm:t>
        <a:bodyPr/>
        <a:lstStyle/>
        <a:p>
          <a:r>
            <a:rPr lang="en-US" altLang="zh-CN" sz="2800" dirty="0">
              <a:latin typeface="Times New Roman" panose="02020603050405020304" pitchFamily="18" charset="0"/>
              <a:cs typeface="Times New Roman" panose="02020603050405020304" pitchFamily="18" charset="0"/>
            </a:rPr>
            <a:t>Stimulus</a:t>
          </a:r>
        </a:p>
        <a:p>
          <a:r>
            <a:rPr lang="en-US" altLang="zh-CN" sz="2800" dirty="0">
              <a:latin typeface="Times New Roman" panose="02020603050405020304" pitchFamily="18" charset="0"/>
              <a:cs typeface="Times New Roman" panose="02020603050405020304" pitchFamily="18" charset="0"/>
            </a:rPr>
            <a:t>coding</a:t>
          </a:r>
          <a:endParaRPr lang="zh-CN" sz="2800" dirty="0">
            <a:latin typeface="Times New Roman" panose="02020603050405020304" pitchFamily="18" charset="0"/>
            <a:cs typeface="Times New Roman" panose="02020603050405020304" pitchFamily="18" charset="0"/>
          </a:endParaRPr>
        </a:p>
      </dgm:t>
    </dgm:pt>
    <dgm:pt modelId="{9981EF2B-C407-45E0-BF19-BFD40535A0B9}" type="parTrans" cxnId="{2350FC05-FAF7-4F22-8FD8-770EC216D8E2}">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CA76DD20-2BD4-4949-B738-B414232AEB33}" type="sibTrans" cxnId="{2350FC05-FAF7-4F22-8FD8-770EC216D8E2}">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6CAED79B-FBA3-4ECB-9D98-9FB66384DF88}">
      <dgm:prSet custT="1"/>
      <dgm:spPr/>
      <dgm:t>
        <a:bodyPr/>
        <a:lstStyle/>
        <a:p>
          <a:r>
            <a:rPr lang="en-US" sz="2800">
              <a:latin typeface="Times New Roman" panose="02020603050405020304" pitchFamily="18" charset="0"/>
              <a:cs typeface="Times New Roman" panose="02020603050405020304" pitchFamily="18" charset="0"/>
            </a:rPr>
            <a:t>z or v</a:t>
          </a:r>
          <a:endParaRPr lang="zh-CN" sz="2800">
            <a:latin typeface="Times New Roman" panose="02020603050405020304" pitchFamily="18" charset="0"/>
            <a:cs typeface="Times New Roman" panose="02020603050405020304" pitchFamily="18" charset="0"/>
          </a:endParaRPr>
        </a:p>
      </dgm:t>
    </dgm:pt>
    <dgm:pt modelId="{B6BDA411-2F52-4A37-9D60-01AC36D23DF6}" type="parTrans" cxnId="{829BF551-2E66-4EAD-A294-C1778AD108DB}">
      <dgm:prSet custT="1"/>
      <dgm:spPr/>
      <dgm:t>
        <a:bodyPr/>
        <a:lstStyle/>
        <a:p>
          <a:endParaRPr lang="zh-CN" altLang="en-US" sz="2800">
            <a:latin typeface="Times New Roman" panose="02020603050405020304" pitchFamily="18" charset="0"/>
            <a:cs typeface="Times New Roman" panose="02020603050405020304" pitchFamily="18" charset="0"/>
          </a:endParaRPr>
        </a:p>
      </dgm:t>
    </dgm:pt>
    <dgm:pt modelId="{8858B430-1651-430B-A60B-5CB9F8E72B7D}" type="sibTrans" cxnId="{829BF551-2E66-4EAD-A294-C1778AD108DB}">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E0E38F41-5D0F-401B-8EA5-277A74EB7B75}">
      <dgm:prSet custT="1"/>
      <dgm:spPr/>
      <dgm:t>
        <a:bodyPr/>
        <a:lstStyle/>
        <a:p>
          <a:r>
            <a:rPr lang="en-US" sz="2800">
              <a:latin typeface="Times New Roman" panose="02020603050405020304" pitchFamily="18" charset="0"/>
              <a:cs typeface="Times New Roman" panose="02020603050405020304" pitchFamily="18" charset="0"/>
            </a:rPr>
            <a:t>v</a:t>
          </a:r>
          <a:endParaRPr lang="zh-CN" sz="2800">
            <a:latin typeface="Times New Roman" panose="02020603050405020304" pitchFamily="18" charset="0"/>
            <a:cs typeface="Times New Roman" panose="02020603050405020304" pitchFamily="18" charset="0"/>
          </a:endParaRPr>
        </a:p>
      </dgm:t>
    </dgm:pt>
    <dgm:pt modelId="{683215C1-52B8-4AE2-886A-1F5B88752950}" type="parTrans" cxnId="{00F1083F-F579-40A0-A347-AF6625B0EFD5}">
      <dgm:prSet custT="1"/>
      <dgm:spPr/>
      <dgm:t>
        <a:bodyPr/>
        <a:lstStyle/>
        <a:p>
          <a:endParaRPr lang="zh-CN" altLang="en-US" sz="2800">
            <a:latin typeface="Times New Roman" panose="02020603050405020304" pitchFamily="18" charset="0"/>
            <a:cs typeface="Times New Roman" panose="02020603050405020304" pitchFamily="18" charset="0"/>
          </a:endParaRPr>
        </a:p>
      </dgm:t>
    </dgm:pt>
    <dgm:pt modelId="{8880614F-30C3-4C6D-9022-A87BDF831A60}" type="sibTrans" cxnId="{00F1083F-F579-40A0-A347-AF6625B0EFD5}">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E83B378C-CE83-4FDB-94C3-18A6CD10EEAA}">
      <dgm:prSet custT="1"/>
      <dgm:spPr/>
      <dgm:t>
        <a:bodyPr/>
        <a:lstStyle/>
        <a:p>
          <a:r>
            <a:rPr lang="en-US" altLang="zh-CN" sz="2800" dirty="0">
              <a:latin typeface="Times New Roman" panose="02020603050405020304" pitchFamily="18" charset="0"/>
              <a:cs typeface="Times New Roman" panose="02020603050405020304" pitchFamily="18" charset="0"/>
            </a:rPr>
            <a:t>z</a:t>
          </a:r>
          <a:endParaRPr lang="zh-CN" sz="2800" dirty="0">
            <a:latin typeface="Times New Roman" panose="02020603050405020304" pitchFamily="18" charset="0"/>
            <a:cs typeface="Times New Roman" panose="02020603050405020304" pitchFamily="18" charset="0"/>
          </a:endParaRPr>
        </a:p>
      </dgm:t>
    </dgm:pt>
    <dgm:pt modelId="{B7BBA41E-DD30-41B4-A72C-F092E1CE0AA6}" type="parTrans" cxnId="{C9DB75D7-C76D-4856-BC68-739AA74EC752}">
      <dgm:prSet custT="1"/>
      <dgm:spPr/>
      <dgm:t>
        <a:bodyPr/>
        <a:lstStyle/>
        <a:p>
          <a:endParaRPr lang="zh-CN" altLang="en-US" sz="2800">
            <a:latin typeface="Times New Roman" panose="02020603050405020304" pitchFamily="18" charset="0"/>
            <a:cs typeface="Times New Roman" panose="02020603050405020304" pitchFamily="18" charset="0"/>
          </a:endParaRPr>
        </a:p>
      </dgm:t>
    </dgm:pt>
    <dgm:pt modelId="{E22AF2C3-6E8E-4F94-B74A-0C64F6E0C859}" type="sibTrans" cxnId="{C9DB75D7-C76D-4856-BC68-739AA74EC752}">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437FE5EA-FF88-4ED5-A6A6-761EFA803155}">
      <dgm:prSet custT="1"/>
      <dgm:spPr/>
      <dgm:t>
        <a:bodyPr/>
        <a:lstStyle/>
        <a:p>
          <a:r>
            <a:rPr lang="en-US" sz="2800">
              <a:latin typeface="Times New Roman" panose="02020603050405020304" pitchFamily="18" charset="0"/>
              <a:cs typeface="Times New Roman" panose="02020603050405020304" pitchFamily="18" charset="0"/>
            </a:rPr>
            <a:t>z and v</a:t>
          </a:r>
          <a:endParaRPr lang="zh-CN" sz="2800">
            <a:latin typeface="Times New Roman" panose="02020603050405020304" pitchFamily="18" charset="0"/>
            <a:cs typeface="Times New Roman" panose="02020603050405020304" pitchFamily="18" charset="0"/>
          </a:endParaRPr>
        </a:p>
      </dgm:t>
    </dgm:pt>
    <dgm:pt modelId="{33E91821-4E6C-4465-A428-DC21A01F6074}" type="parTrans" cxnId="{B0A9A2A6-4651-4A0C-BBEA-A00089E36C62}">
      <dgm:prSet custT="1"/>
      <dgm:spPr/>
      <dgm:t>
        <a:bodyPr/>
        <a:lstStyle/>
        <a:p>
          <a:endParaRPr lang="zh-CN" altLang="en-US" sz="2800">
            <a:latin typeface="Times New Roman" panose="02020603050405020304" pitchFamily="18" charset="0"/>
            <a:cs typeface="Times New Roman" panose="02020603050405020304" pitchFamily="18" charset="0"/>
          </a:endParaRPr>
        </a:p>
      </dgm:t>
    </dgm:pt>
    <dgm:pt modelId="{9A1D3B1E-3B06-4C66-98E9-8FB9DC4973EC}" type="sibTrans" cxnId="{B0A9A2A6-4651-4A0C-BBEA-A00089E36C62}">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188C775D-D8E5-43C1-8097-E8A7B60AC7F8}">
      <dgm:prSet custT="1"/>
      <dgm:spPr/>
      <dgm:t>
        <a:bodyPr/>
        <a:lstStyle/>
        <a:p>
          <a:r>
            <a:rPr lang="en-US" sz="2800" dirty="0">
              <a:latin typeface="Times New Roman" panose="02020603050405020304" pitchFamily="18" charset="0"/>
              <a:cs typeface="Times New Roman" panose="02020603050405020304" pitchFamily="18" charset="0"/>
            </a:rPr>
            <a:t>Accuracy coding</a:t>
          </a:r>
          <a:endParaRPr lang="zh-CN" sz="2800" dirty="0">
            <a:latin typeface="Times New Roman" panose="02020603050405020304" pitchFamily="18" charset="0"/>
            <a:cs typeface="Times New Roman" panose="02020603050405020304" pitchFamily="18" charset="0"/>
          </a:endParaRPr>
        </a:p>
      </dgm:t>
    </dgm:pt>
    <dgm:pt modelId="{07E00362-932B-4DA9-B8E3-87A828E9A58F}" type="parTrans" cxnId="{C2BBF691-6829-497F-972C-D72B8C461B8E}">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9B7B8FC8-8156-4263-863B-1B438264E773}" type="sibTrans" cxnId="{C2BBF691-6829-497F-972C-D72B8C461B8E}">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DCA03E4D-3A8B-4DF1-8B03-0DE1378EA656}">
      <dgm:prSet custT="1"/>
      <dgm:spPr/>
      <dgm:t>
        <a:bodyPr/>
        <a:lstStyle/>
        <a:p>
          <a:r>
            <a:rPr lang="en-US" altLang="zh-CN" sz="2800" dirty="0" err="1">
              <a:latin typeface="Times New Roman" panose="02020603050405020304" pitchFamily="18" charset="0"/>
              <a:cs typeface="Times New Roman" panose="02020603050405020304" pitchFamily="18" charset="0"/>
            </a:rPr>
            <a:t>v+dc</a:t>
          </a:r>
          <a:endParaRPr lang="zh-CN" sz="2800" dirty="0">
            <a:latin typeface="Times New Roman" panose="02020603050405020304" pitchFamily="18" charset="0"/>
            <a:cs typeface="Times New Roman" panose="02020603050405020304" pitchFamily="18" charset="0"/>
          </a:endParaRPr>
        </a:p>
      </dgm:t>
    </dgm:pt>
    <dgm:pt modelId="{66A4A9DF-B804-4250-8E8E-E020A0FC1CDB}" type="sibTrans" cxnId="{53AE4797-A4D5-4FB9-BABF-FED3E8058830}">
      <dgm:prSet/>
      <dgm:spPr/>
      <dgm:t>
        <a:bodyPr/>
        <a:lstStyle/>
        <a:p>
          <a:endParaRPr lang="zh-CN" altLang="en-US" sz="2800">
            <a:latin typeface="Times New Roman" panose="02020603050405020304" pitchFamily="18" charset="0"/>
            <a:cs typeface="Times New Roman" panose="02020603050405020304" pitchFamily="18" charset="0"/>
          </a:endParaRPr>
        </a:p>
      </dgm:t>
    </dgm:pt>
    <dgm:pt modelId="{FF55FBBA-58CF-4BAD-AD53-2620C5E23EDB}" type="parTrans" cxnId="{53AE4797-A4D5-4FB9-BABF-FED3E8058830}">
      <dgm:prSet custT="1"/>
      <dgm:spPr/>
      <dgm:t>
        <a:bodyPr/>
        <a:lstStyle/>
        <a:p>
          <a:endParaRPr lang="zh-CN" altLang="en-US" sz="2800">
            <a:latin typeface="Times New Roman" panose="02020603050405020304" pitchFamily="18" charset="0"/>
            <a:cs typeface="Times New Roman" panose="02020603050405020304" pitchFamily="18" charset="0"/>
          </a:endParaRPr>
        </a:p>
      </dgm:t>
    </dgm:pt>
    <dgm:pt modelId="{C63B9374-577B-4C11-8401-22B4258FE60E}">
      <dgm:prSet custT="1"/>
      <dgm:spPr/>
      <dgm:t>
        <a:bodyPr/>
        <a:lstStyle/>
        <a:p>
          <a:r>
            <a:rPr lang="en-US" altLang="zh-CN" sz="2800" dirty="0">
              <a:latin typeface="Times New Roman" panose="02020603050405020304" pitchFamily="18" charset="0"/>
              <a:cs typeface="Times New Roman" panose="02020603050405020304" pitchFamily="18" charset="0"/>
            </a:rPr>
            <a:t>1-z</a:t>
          </a:r>
          <a:endParaRPr lang="zh-CN" sz="2800" dirty="0">
            <a:latin typeface="Times New Roman" panose="02020603050405020304" pitchFamily="18" charset="0"/>
            <a:cs typeface="Times New Roman" panose="02020603050405020304" pitchFamily="18" charset="0"/>
          </a:endParaRPr>
        </a:p>
      </dgm:t>
    </dgm:pt>
    <dgm:pt modelId="{8A5FF339-B8C6-40FB-8A01-F0E22A912097}" type="parTrans" cxnId="{F3420B83-E627-4697-BBEB-D4FCAB60AAE8}">
      <dgm:prSet/>
      <dgm:spPr/>
      <dgm:t>
        <a:bodyPr/>
        <a:lstStyle/>
        <a:p>
          <a:endParaRPr lang="zh-CN" altLang="en-US"/>
        </a:p>
      </dgm:t>
    </dgm:pt>
    <dgm:pt modelId="{7F29FB56-3AAA-4D30-9DF6-7E78A6715669}" type="sibTrans" cxnId="{F3420B83-E627-4697-BBEB-D4FCAB60AAE8}">
      <dgm:prSet/>
      <dgm:spPr/>
      <dgm:t>
        <a:bodyPr/>
        <a:lstStyle/>
        <a:p>
          <a:endParaRPr lang="zh-CN" altLang="en-US"/>
        </a:p>
      </dgm:t>
    </dgm:pt>
    <dgm:pt modelId="{B986E073-640C-46BA-968A-4125102FA033}">
      <dgm:prSet custT="1"/>
      <dgm:spPr/>
      <dgm:t>
        <a:bodyPr/>
        <a:lstStyle/>
        <a:p>
          <a:r>
            <a:rPr lang="en-US" altLang="zh-CN" sz="2800" dirty="0">
              <a:latin typeface="Times New Roman" panose="02020603050405020304" pitchFamily="18" charset="0"/>
              <a:cs typeface="Times New Roman" panose="02020603050405020304" pitchFamily="18" charset="0"/>
            </a:rPr>
            <a:t>-</a:t>
          </a:r>
          <a:r>
            <a:rPr lang="en-US" altLang="zh-CN" sz="2800" dirty="0" err="1">
              <a:latin typeface="Times New Roman" panose="02020603050405020304" pitchFamily="18" charset="0"/>
              <a:cs typeface="Times New Roman" panose="02020603050405020304" pitchFamily="18" charset="0"/>
            </a:rPr>
            <a:t>v+dc</a:t>
          </a:r>
          <a:endParaRPr lang="zh-CN" sz="2800" dirty="0">
            <a:latin typeface="Times New Roman" panose="02020603050405020304" pitchFamily="18" charset="0"/>
            <a:cs typeface="Times New Roman" panose="02020603050405020304" pitchFamily="18" charset="0"/>
          </a:endParaRPr>
        </a:p>
      </dgm:t>
    </dgm:pt>
    <dgm:pt modelId="{EF132309-08F8-4CB8-8DD0-F0F1663C6FE4}" type="parTrans" cxnId="{D06DCB30-F95F-4C32-BC08-5218BAEB0C14}">
      <dgm:prSet/>
      <dgm:spPr/>
      <dgm:t>
        <a:bodyPr/>
        <a:lstStyle/>
        <a:p>
          <a:endParaRPr lang="zh-CN" altLang="en-US"/>
        </a:p>
      </dgm:t>
    </dgm:pt>
    <dgm:pt modelId="{DE96E51A-B908-45E2-B0F3-779B56CEC8A5}" type="sibTrans" cxnId="{D06DCB30-F95F-4C32-BC08-5218BAEB0C14}">
      <dgm:prSet/>
      <dgm:spPr/>
      <dgm:t>
        <a:bodyPr/>
        <a:lstStyle/>
        <a:p>
          <a:endParaRPr lang="zh-CN" altLang="en-US"/>
        </a:p>
      </dgm:t>
    </dgm:pt>
    <dgm:pt modelId="{AFE13535-E8C2-4307-9893-6C7FE866EE64}">
      <dgm:prSet custT="1"/>
      <dgm:spPr/>
      <dgm:t>
        <a:bodyPr/>
        <a:lstStyle/>
        <a:p>
          <a:r>
            <a:rPr lang="en-US" altLang="zh-CN" sz="2800" dirty="0">
              <a:latin typeface="Times New Roman" panose="02020603050405020304" pitchFamily="18" charset="0"/>
              <a:cs typeface="Times New Roman" panose="02020603050405020304" pitchFamily="18" charset="0"/>
            </a:rPr>
            <a:t>z</a:t>
          </a:r>
          <a:endParaRPr lang="zh-CN" sz="2800" dirty="0">
            <a:latin typeface="Times New Roman" panose="02020603050405020304" pitchFamily="18" charset="0"/>
            <a:cs typeface="Times New Roman" panose="02020603050405020304" pitchFamily="18" charset="0"/>
          </a:endParaRPr>
        </a:p>
      </dgm:t>
    </dgm:pt>
    <dgm:pt modelId="{ABD0FFAE-6632-44D0-83AE-A9220395F1D2}" type="parTrans" cxnId="{D09C9005-B336-4205-94D8-F64AA27F0715}">
      <dgm:prSet/>
      <dgm:spPr/>
      <dgm:t>
        <a:bodyPr/>
        <a:lstStyle/>
        <a:p>
          <a:endParaRPr lang="zh-CN" altLang="en-US"/>
        </a:p>
      </dgm:t>
    </dgm:pt>
    <dgm:pt modelId="{A3CCF9D9-A77F-4D9C-AFB9-67B79C3706D3}" type="sibTrans" cxnId="{D09C9005-B336-4205-94D8-F64AA27F0715}">
      <dgm:prSet/>
      <dgm:spPr/>
      <dgm:t>
        <a:bodyPr/>
        <a:lstStyle/>
        <a:p>
          <a:endParaRPr lang="zh-CN" altLang="en-US"/>
        </a:p>
      </dgm:t>
    </dgm:pt>
    <dgm:pt modelId="{330569F9-0869-4EF3-AA08-0861FD5E1207}" type="pres">
      <dgm:prSet presAssocID="{99057B79-C009-4352-B14E-8BE9398FD939}" presName="diagram" presStyleCnt="0">
        <dgm:presLayoutVars>
          <dgm:chPref val="1"/>
          <dgm:dir/>
          <dgm:animOne val="branch"/>
          <dgm:animLvl val="lvl"/>
          <dgm:resizeHandles val="exact"/>
        </dgm:presLayoutVars>
      </dgm:prSet>
      <dgm:spPr/>
    </dgm:pt>
    <dgm:pt modelId="{7F223C8A-E3E1-4542-8B34-138822CF3C24}" type="pres">
      <dgm:prSet presAssocID="{89A63FC5-BE9C-4DC8-B919-2A9AD1828FA0}" presName="root1" presStyleCnt="0"/>
      <dgm:spPr/>
    </dgm:pt>
    <dgm:pt modelId="{DC34BA1D-2D41-4E62-A4EC-2B519F1882D5}" type="pres">
      <dgm:prSet presAssocID="{89A63FC5-BE9C-4DC8-B919-2A9AD1828FA0}" presName="LevelOneTextNode" presStyleLbl="node0" presStyleIdx="0" presStyleCnt="2">
        <dgm:presLayoutVars>
          <dgm:chPref val="3"/>
        </dgm:presLayoutVars>
      </dgm:prSet>
      <dgm:spPr/>
    </dgm:pt>
    <dgm:pt modelId="{2BFC7C99-8E8C-4F65-ADB5-C0B7E38EEE0C}" type="pres">
      <dgm:prSet presAssocID="{89A63FC5-BE9C-4DC8-B919-2A9AD1828FA0}" presName="level2hierChild" presStyleCnt="0"/>
      <dgm:spPr/>
    </dgm:pt>
    <dgm:pt modelId="{37ACB682-39A7-41B9-8D5F-75C44EAAA923}" type="pres">
      <dgm:prSet presAssocID="{B6BDA411-2F52-4A37-9D60-01AC36D23DF6}" presName="conn2-1" presStyleLbl="parChTrans1D2" presStyleIdx="0" presStyleCnt="2"/>
      <dgm:spPr/>
    </dgm:pt>
    <dgm:pt modelId="{0879C036-50DB-4586-955A-A6CC0A4C0488}" type="pres">
      <dgm:prSet presAssocID="{B6BDA411-2F52-4A37-9D60-01AC36D23DF6}" presName="connTx" presStyleLbl="parChTrans1D2" presStyleIdx="0" presStyleCnt="2"/>
      <dgm:spPr/>
    </dgm:pt>
    <dgm:pt modelId="{36045A9B-3F77-486B-88E5-EC1C378CB0F9}" type="pres">
      <dgm:prSet presAssocID="{6CAED79B-FBA3-4ECB-9D98-9FB66384DF88}" presName="root2" presStyleCnt="0"/>
      <dgm:spPr/>
    </dgm:pt>
    <dgm:pt modelId="{8F1B6F8A-BDEF-4A08-9ED0-24D0FE611611}" type="pres">
      <dgm:prSet presAssocID="{6CAED79B-FBA3-4ECB-9D98-9FB66384DF88}" presName="LevelTwoTextNode" presStyleLbl="node2" presStyleIdx="0" presStyleCnt="2">
        <dgm:presLayoutVars>
          <dgm:chPref val="3"/>
        </dgm:presLayoutVars>
      </dgm:prSet>
      <dgm:spPr/>
    </dgm:pt>
    <dgm:pt modelId="{0FACAE4F-B9D8-4213-8064-AFF993DB3963}" type="pres">
      <dgm:prSet presAssocID="{6CAED79B-FBA3-4ECB-9D98-9FB66384DF88}" presName="level3hierChild" presStyleCnt="0"/>
      <dgm:spPr/>
    </dgm:pt>
    <dgm:pt modelId="{6F93D124-8510-4306-859A-8B5826D7BC3B}" type="pres">
      <dgm:prSet presAssocID="{683215C1-52B8-4AE2-886A-1F5B88752950}" presName="conn2-1" presStyleLbl="parChTrans1D3" presStyleIdx="0" presStyleCnt="2"/>
      <dgm:spPr/>
    </dgm:pt>
    <dgm:pt modelId="{ADCF7F25-87DF-481C-AFE9-92FEDFACA0DA}" type="pres">
      <dgm:prSet presAssocID="{683215C1-52B8-4AE2-886A-1F5B88752950}" presName="connTx" presStyleLbl="parChTrans1D3" presStyleIdx="0" presStyleCnt="2"/>
      <dgm:spPr/>
    </dgm:pt>
    <dgm:pt modelId="{D72E7799-AFF9-4CF3-8D39-EBD6BAE0418F}" type="pres">
      <dgm:prSet presAssocID="{E0E38F41-5D0F-401B-8EA5-277A74EB7B75}" presName="root2" presStyleCnt="0"/>
      <dgm:spPr/>
    </dgm:pt>
    <dgm:pt modelId="{0F235A56-7B42-4032-9726-BAD3BC3AB6DB}" type="pres">
      <dgm:prSet presAssocID="{E0E38F41-5D0F-401B-8EA5-277A74EB7B75}" presName="LevelTwoTextNode" presStyleLbl="node3" presStyleIdx="0" presStyleCnt="2">
        <dgm:presLayoutVars>
          <dgm:chPref val="3"/>
        </dgm:presLayoutVars>
      </dgm:prSet>
      <dgm:spPr/>
    </dgm:pt>
    <dgm:pt modelId="{53333059-5323-4FD8-AFCC-1E37DC609213}" type="pres">
      <dgm:prSet presAssocID="{E0E38F41-5D0F-401B-8EA5-277A74EB7B75}" presName="level3hierChild" presStyleCnt="0"/>
      <dgm:spPr/>
    </dgm:pt>
    <dgm:pt modelId="{D4268C9E-FE23-47CF-A65B-9ACB59727EFA}" type="pres">
      <dgm:prSet presAssocID="{FF55FBBA-58CF-4BAD-AD53-2620C5E23EDB}" presName="conn2-1" presStyleLbl="parChTrans1D4" presStyleIdx="0" presStyleCnt="4"/>
      <dgm:spPr/>
    </dgm:pt>
    <dgm:pt modelId="{645598E7-DEAB-495A-B0AA-E72503E83056}" type="pres">
      <dgm:prSet presAssocID="{FF55FBBA-58CF-4BAD-AD53-2620C5E23EDB}" presName="connTx" presStyleLbl="parChTrans1D4" presStyleIdx="0" presStyleCnt="4"/>
      <dgm:spPr/>
    </dgm:pt>
    <dgm:pt modelId="{D0F141EE-DFA2-40AE-93B4-B44F5F485F2A}" type="pres">
      <dgm:prSet presAssocID="{DCA03E4D-3A8B-4DF1-8B03-0DE1378EA656}" presName="root2" presStyleCnt="0"/>
      <dgm:spPr/>
    </dgm:pt>
    <dgm:pt modelId="{0F3E8164-DFA0-474E-9001-895AF6E38FC3}" type="pres">
      <dgm:prSet presAssocID="{DCA03E4D-3A8B-4DF1-8B03-0DE1378EA656}" presName="LevelTwoTextNode" presStyleLbl="node4" presStyleIdx="0" presStyleCnt="4" custLinFactY="15499" custLinFactNeighborX="2442" custLinFactNeighborY="100000">
        <dgm:presLayoutVars>
          <dgm:chPref val="3"/>
        </dgm:presLayoutVars>
      </dgm:prSet>
      <dgm:spPr/>
    </dgm:pt>
    <dgm:pt modelId="{E27C2513-96BF-478D-9D61-288AD277020F}" type="pres">
      <dgm:prSet presAssocID="{DCA03E4D-3A8B-4DF1-8B03-0DE1378EA656}" presName="level3hierChild" presStyleCnt="0"/>
      <dgm:spPr/>
    </dgm:pt>
    <dgm:pt modelId="{267D61A8-C6F2-44DD-B45F-B7B5666DAEF0}" type="pres">
      <dgm:prSet presAssocID="{EF132309-08F8-4CB8-8DD0-F0F1663C6FE4}" presName="conn2-1" presStyleLbl="parChTrans1D4" presStyleIdx="1" presStyleCnt="4"/>
      <dgm:spPr/>
    </dgm:pt>
    <dgm:pt modelId="{444C779F-2F72-40EE-A6E8-EA32017C3660}" type="pres">
      <dgm:prSet presAssocID="{EF132309-08F8-4CB8-8DD0-F0F1663C6FE4}" presName="connTx" presStyleLbl="parChTrans1D4" presStyleIdx="1" presStyleCnt="4"/>
      <dgm:spPr/>
    </dgm:pt>
    <dgm:pt modelId="{0ED5897F-0AD3-4B93-893D-B2763A44A734}" type="pres">
      <dgm:prSet presAssocID="{B986E073-640C-46BA-968A-4125102FA033}" presName="root2" presStyleCnt="0"/>
      <dgm:spPr/>
    </dgm:pt>
    <dgm:pt modelId="{7A1E6566-4894-4250-A0DB-6D9CE30DA08B}" type="pres">
      <dgm:prSet presAssocID="{B986E073-640C-46BA-968A-4125102FA033}" presName="LevelTwoTextNode" presStyleLbl="node4" presStyleIdx="1" presStyleCnt="4" custLinFactY="-89649" custLinFactNeighborX="955" custLinFactNeighborY="-100000">
        <dgm:presLayoutVars>
          <dgm:chPref val="3"/>
        </dgm:presLayoutVars>
      </dgm:prSet>
      <dgm:spPr/>
    </dgm:pt>
    <dgm:pt modelId="{BA936F34-E6C9-43E9-A234-8E6B0C4151AE}" type="pres">
      <dgm:prSet presAssocID="{B986E073-640C-46BA-968A-4125102FA033}" presName="level3hierChild" presStyleCnt="0"/>
      <dgm:spPr/>
    </dgm:pt>
    <dgm:pt modelId="{7BC3A0E1-9311-414E-A727-058E58F093FB}" type="pres">
      <dgm:prSet presAssocID="{B7BBA41E-DD30-41B4-A72C-F092E1CE0AA6}" presName="conn2-1" presStyleLbl="parChTrans1D3" presStyleIdx="1" presStyleCnt="2"/>
      <dgm:spPr/>
    </dgm:pt>
    <dgm:pt modelId="{EC05EBDD-8D52-4526-A80B-A38E8F965F82}" type="pres">
      <dgm:prSet presAssocID="{B7BBA41E-DD30-41B4-A72C-F092E1CE0AA6}" presName="connTx" presStyleLbl="parChTrans1D3" presStyleIdx="1" presStyleCnt="2"/>
      <dgm:spPr/>
    </dgm:pt>
    <dgm:pt modelId="{D4971E69-5E3F-4425-AE8A-C4EFD30353A2}" type="pres">
      <dgm:prSet presAssocID="{E83B378C-CE83-4FDB-94C3-18A6CD10EEAA}" presName="root2" presStyleCnt="0"/>
      <dgm:spPr/>
    </dgm:pt>
    <dgm:pt modelId="{B8A8A5B3-69CD-4233-AF28-8EF41A66E01D}" type="pres">
      <dgm:prSet presAssocID="{E83B378C-CE83-4FDB-94C3-18A6CD10EEAA}" presName="LevelTwoTextNode" presStyleLbl="node3" presStyleIdx="1" presStyleCnt="2">
        <dgm:presLayoutVars>
          <dgm:chPref val="3"/>
        </dgm:presLayoutVars>
      </dgm:prSet>
      <dgm:spPr/>
    </dgm:pt>
    <dgm:pt modelId="{8840DE27-D61D-470E-BA53-E1B4CA98ADB4}" type="pres">
      <dgm:prSet presAssocID="{E83B378C-CE83-4FDB-94C3-18A6CD10EEAA}" presName="level3hierChild" presStyleCnt="0"/>
      <dgm:spPr/>
    </dgm:pt>
    <dgm:pt modelId="{21023292-C8B9-4A95-A7F1-4FD7A9A12B78}" type="pres">
      <dgm:prSet presAssocID="{ABD0FFAE-6632-44D0-83AE-A9220395F1D2}" presName="conn2-1" presStyleLbl="parChTrans1D4" presStyleIdx="2" presStyleCnt="4"/>
      <dgm:spPr/>
    </dgm:pt>
    <dgm:pt modelId="{84F75DBD-7419-4FEE-8DCD-9675A3EF76FC}" type="pres">
      <dgm:prSet presAssocID="{ABD0FFAE-6632-44D0-83AE-A9220395F1D2}" presName="connTx" presStyleLbl="parChTrans1D4" presStyleIdx="2" presStyleCnt="4"/>
      <dgm:spPr/>
    </dgm:pt>
    <dgm:pt modelId="{55596F3D-0BAE-463B-A46A-E22879847E90}" type="pres">
      <dgm:prSet presAssocID="{AFE13535-E8C2-4307-9893-6C7FE866EE64}" presName="root2" presStyleCnt="0"/>
      <dgm:spPr/>
    </dgm:pt>
    <dgm:pt modelId="{7BC602D0-D2D9-49D6-86AF-BCB6DF2A2907}" type="pres">
      <dgm:prSet presAssocID="{AFE13535-E8C2-4307-9893-6C7FE866EE64}" presName="LevelTwoTextNode" presStyleLbl="node4" presStyleIdx="2" presStyleCnt="4">
        <dgm:presLayoutVars>
          <dgm:chPref val="3"/>
        </dgm:presLayoutVars>
      </dgm:prSet>
      <dgm:spPr/>
    </dgm:pt>
    <dgm:pt modelId="{08C28243-8FC1-4107-83E4-EB2CE9B0585C}" type="pres">
      <dgm:prSet presAssocID="{AFE13535-E8C2-4307-9893-6C7FE866EE64}" presName="level3hierChild" presStyleCnt="0"/>
      <dgm:spPr/>
    </dgm:pt>
    <dgm:pt modelId="{C89FC850-A526-4982-9FC1-F02682589236}" type="pres">
      <dgm:prSet presAssocID="{8A5FF339-B8C6-40FB-8A01-F0E22A912097}" presName="conn2-1" presStyleLbl="parChTrans1D4" presStyleIdx="3" presStyleCnt="4"/>
      <dgm:spPr/>
    </dgm:pt>
    <dgm:pt modelId="{91E91A20-4FAB-4E3A-B22A-D53E917865C5}" type="pres">
      <dgm:prSet presAssocID="{8A5FF339-B8C6-40FB-8A01-F0E22A912097}" presName="connTx" presStyleLbl="parChTrans1D4" presStyleIdx="3" presStyleCnt="4"/>
      <dgm:spPr/>
    </dgm:pt>
    <dgm:pt modelId="{FCE05AE7-B22E-40C6-B476-849F8D76FB26}" type="pres">
      <dgm:prSet presAssocID="{C63B9374-577B-4C11-8401-22B4258FE60E}" presName="root2" presStyleCnt="0"/>
      <dgm:spPr/>
    </dgm:pt>
    <dgm:pt modelId="{8690DEAF-8A98-47C6-9796-B7BDDE5E2927}" type="pres">
      <dgm:prSet presAssocID="{C63B9374-577B-4C11-8401-22B4258FE60E}" presName="LevelTwoTextNode" presStyleLbl="node4" presStyleIdx="3" presStyleCnt="4">
        <dgm:presLayoutVars>
          <dgm:chPref val="3"/>
        </dgm:presLayoutVars>
      </dgm:prSet>
      <dgm:spPr/>
    </dgm:pt>
    <dgm:pt modelId="{3A924F02-1969-4871-B4C3-0159245ED5E7}" type="pres">
      <dgm:prSet presAssocID="{C63B9374-577B-4C11-8401-22B4258FE60E}" presName="level3hierChild" presStyleCnt="0"/>
      <dgm:spPr/>
    </dgm:pt>
    <dgm:pt modelId="{59E600D9-AAB1-4D73-A207-86FFEEE6DC00}" type="pres">
      <dgm:prSet presAssocID="{33E91821-4E6C-4465-A428-DC21A01F6074}" presName="conn2-1" presStyleLbl="parChTrans1D2" presStyleIdx="1" presStyleCnt="2"/>
      <dgm:spPr/>
    </dgm:pt>
    <dgm:pt modelId="{B29DC528-07E7-45ED-82FE-649CFACFA2FF}" type="pres">
      <dgm:prSet presAssocID="{33E91821-4E6C-4465-A428-DC21A01F6074}" presName="connTx" presStyleLbl="parChTrans1D2" presStyleIdx="1" presStyleCnt="2"/>
      <dgm:spPr/>
    </dgm:pt>
    <dgm:pt modelId="{5D62B503-6437-45A5-B983-9900FAF295BE}" type="pres">
      <dgm:prSet presAssocID="{437FE5EA-FF88-4ED5-A6A6-761EFA803155}" presName="root2" presStyleCnt="0"/>
      <dgm:spPr/>
    </dgm:pt>
    <dgm:pt modelId="{5DCE6A53-0F75-432E-8BB5-B77FA10A0A51}" type="pres">
      <dgm:prSet presAssocID="{437FE5EA-FF88-4ED5-A6A6-761EFA803155}" presName="LevelTwoTextNode" presStyleLbl="node2" presStyleIdx="1" presStyleCnt="2">
        <dgm:presLayoutVars>
          <dgm:chPref val="3"/>
        </dgm:presLayoutVars>
      </dgm:prSet>
      <dgm:spPr/>
    </dgm:pt>
    <dgm:pt modelId="{DCC31869-E9B5-4088-BF12-A7F5A34B2683}" type="pres">
      <dgm:prSet presAssocID="{437FE5EA-FF88-4ED5-A6A6-761EFA803155}" presName="level3hierChild" presStyleCnt="0"/>
      <dgm:spPr/>
    </dgm:pt>
    <dgm:pt modelId="{114C5692-0347-4A70-BD5C-A898736A6F32}" type="pres">
      <dgm:prSet presAssocID="{188C775D-D8E5-43C1-8097-E8A7B60AC7F8}" presName="root1" presStyleCnt="0"/>
      <dgm:spPr/>
    </dgm:pt>
    <dgm:pt modelId="{ACBFF974-0FB5-4B83-9AA1-7E3EF140DC88}" type="pres">
      <dgm:prSet presAssocID="{188C775D-D8E5-43C1-8097-E8A7B60AC7F8}" presName="LevelOneTextNode" presStyleLbl="node0" presStyleIdx="1" presStyleCnt="2">
        <dgm:presLayoutVars>
          <dgm:chPref val="3"/>
        </dgm:presLayoutVars>
      </dgm:prSet>
      <dgm:spPr/>
    </dgm:pt>
    <dgm:pt modelId="{1DCA05AA-63FD-405C-8A00-62B7D53DBBC1}" type="pres">
      <dgm:prSet presAssocID="{188C775D-D8E5-43C1-8097-E8A7B60AC7F8}" presName="level2hierChild" presStyleCnt="0"/>
      <dgm:spPr/>
    </dgm:pt>
  </dgm:ptLst>
  <dgm:cxnLst>
    <dgm:cxn modelId="{0D69FB00-076E-4893-840D-2635FE627714}" type="presOf" srcId="{99057B79-C009-4352-B14E-8BE9398FD939}" destId="{330569F9-0869-4EF3-AA08-0861FD5E1207}" srcOrd="0" destOrd="0" presId="urn:microsoft.com/office/officeart/2005/8/layout/hierarchy2"/>
    <dgm:cxn modelId="{D09C9005-B336-4205-94D8-F64AA27F0715}" srcId="{E83B378C-CE83-4FDB-94C3-18A6CD10EEAA}" destId="{AFE13535-E8C2-4307-9893-6C7FE866EE64}" srcOrd="0" destOrd="0" parTransId="{ABD0FFAE-6632-44D0-83AE-A9220395F1D2}" sibTransId="{A3CCF9D9-A77F-4D9C-AFB9-67B79C3706D3}"/>
    <dgm:cxn modelId="{2350FC05-FAF7-4F22-8FD8-770EC216D8E2}" srcId="{99057B79-C009-4352-B14E-8BE9398FD939}" destId="{89A63FC5-BE9C-4DC8-B919-2A9AD1828FA0}" srcOrd="0" destOrd="0" parTransId="{9981EF2B-C407-45E0-BF19-BFD40535A0B9}" sibTransId="{CA76DD20-2BD4-4949-B738-B414232AEB33}"/>
    <dgm:cxn modelId="{04842307-4BB0-4A1B-9CEF-BDC35715520D}" type="presOf" srcId="{B6BDA411-2F52-4A37-9D60-01AC36D23DF6}" destId="{0879C036-50DB-4586-955A-A6CC0A4C0488}" srcOrd="1" destOrd="0" presId="urn:microsoft.com/office/officeart/2005/8/layout/hierarchy2"/>
    <dgm:cxn modelId="{917CE307-C05B-4E93-98A3-C10D66C7FFE5}" type="presOf" srcId="{B986E073-640C-46BA-968A-4125102FA033}" destId="{7A1E6566-4894-4250-A0DB-6D9CE30DA08B}" srcOrd="0" destOrd="0" presId="urn:microsoft.com/office/officeart/2005/8/layout/hierarchy2"/>
    <dgm:cxn modelId="{1F76D910-45A2-42CD-ACEB-09188C02F8CC}" type="presOf" srcId="{ABD0FFAE-6632-44D0-83AE-A9220395F1D2}" destId="{84F75DBD-7419-4FEE-8DCD-9675A3EF76FC}" srcOrd="1" destOrd="0" presId="urn:microsoft.com/office/officeart/2005/8/layout/hierarchy2"/>
    <dgm:cxn modelId="{9B336C15-D7D8-4E21-A9B6-8ED825CB4B02}" type="presOf" srcId="{C63B9374-577B-4C11-8401-22B4258FE60E}" destId="{8690DEAF-8A98-47C6-9796-B7BDDE5E2927}" srcOrd="0" destOrd="0" presId="urn:microsoft.com/office/officeart/2005/8/layout/hierarchy2"/>
    <dgm:cxn modelId="{C528DD19-6E4C-473E-BD9F-B7CA78D58DB3}" type="presOf" srcId="{33E91821-4E6C-4465-A428-DC21A01F6074}" destId="{B29DC528-07E7-45ED-82FE-649CFACFA2FF}" srcOrd="1" destOrd="0" presId="urn:microsoft.com/office/officeart/2005/8/layout/hierarchy2"/>
    <dgm:cxn modelId="{FF3AA61B-26A8-49BC-AFA9-ADD7DDBE3E0D}" type="presOf" srcId="{EF132309-08F8-4CB8-8DD0-F0F1663C6FE4}" destId="{444C779F-2F72-40EE-A6E8-EA32017C3660}" srcOrd="1" destOrd="0" presId="urn:microsoft.com/office/officeart/2005/8/layout/hierarchy2"/>
    <dgm:cxn modelId="{914C652D-2F42-4479-9B2D-6B119178DBB8}" type="presOf" srcId="{33E91821-4E6C-4465-A428-DC21A01F6074}" destId="{59E600D9-AAB1-4D73-A207-86FFEEE6DC00}" srcOrd="0" destOrd="0" presId="urn:microsoft.com/office/officeart/2005/8/layout/hierarchy2"/>
    <dgm:cxn modelId="{D06DCB30-F95F-4C32-BC08-5218BAEB0C14}" srcId="{E0E38F41-5D0F-401B-8EA5-277A74EB7B75}" destId="{B986E073-640C-46BA-968A-4125102FA033}" srcOrd="1" destOrd="0" parTransId="{EF132309-08F8-4CB8-8DD0-F0F1663C6FE4}" sibTransId="{DE96E51A-B908-45E2-B0F3-779B56CEC8A5}"/>
    <dgm:cxn modelId="{FB2DCD33-62FD-4CB7-BA56-693725A17644}" type="presOf" srcId="{FF55FBBA-58CF-4BAD-AD53-2620C5E23EDB}" destId="{D4268C9E-FE23-47CF-A65B-9ACB59727EFA}" srcOrd="0" destOrd="0" presId="urn:microsoft.com/office/officeart/2005/8/layout/hierarchy2"/>
    <dgm:cxn modelId="{6790BB3A-464C-4859-AEEC-731106227A57}" type="presOf" srcId="{89A63FC5-BE9C-4DC8-B919-2A9AD1828FA0}" destId="{DC34BA1D-2D41-4E62-A4EC-2B519F1882D5}" srcOrd="0" destOrd="0" presId="urn:microsoft.com/office/officeart/2005/8/layout/hierarchy2"/>
    <dgm:cxn modelId="{00F1083F-F579-40A0-A347-AF6625B0EFD5}" srcId="{6CAED79B-FBA3-4ECB-9D98-9FB66384DF88}" destId="{E0E38F41-5D0F-401B-8EA5-277A74EB7B75}" srcOrd="0" destOrd="0" parTransId="{683215C1-52B8-4AE2-886A-1F5B88752950}" sibTransId="{8880614F-30C3-4C6D-9022-A87BDF831A60}"/>
    <dgm:cxn modelId="{1D8BA545-146E-4145-B5C3-01E4567AAE73}" type="presOf" srcId="{683215C1-52B8-4AE2-886A-1F5B88752950}" destId="{ADCF7F25-87DF-481C-AFE9-92FEDFACA0DA}" srcOrd="1" destOrd="0" presId="urn:microsoft.com/office/officeart/2005/8/layout/hierarchy2"/>
    <dgm:cxn modelId="{A1D1B94A-BEC6-4EC8-A27E-547018CCC742}" type="presOf" srcId="{AFE13535-E8C2-4307-9893-6C7FE866EE64}" destId="{7BC602D0-D2D9-49D6-86AF-BCB6DF2A2907}" srcOrd="0" destOrd="0" presId="urn:microsoft.com/office/officeart/2005/8/layout/hierarchy2"/>
    <dgm:cxn modelId="{829BF551-2E66-4EAD-A294-C1778AD108DB}" srcId="{89A63FC5-BE9C-4DC8-B919-2A9AD1828FA0}" destId="{6CAED79B-FBA3-4ECB-9D98-9FB66384DF88}" srcOrd="0" destOrd="0" parTransId="{B6BDA411-2F52-4A37-9D60-01AC36D23DF6}" sibTransId="{8858B430-1651-430B-A60B-5CB9F8E72B7D}"/>
    <dgm:cxn modelId="{B554D673-2D5E-48A2-A15A-B8656B99B185}" type="presOf" srcId="{B6BDA411-2F52-4A37-9D60-01AC36D23DF6}" destId="{37ACB682-39A7-41B9-8D5F-75C44EAAA923}" srcOrd="0" destOrd="0" presId="urn:microsoft.com/office/officeart/2005/8/layout/hierarchy2"/>
    <dgm:cxn modelId="{79DE1C78-00C2-4A70-A9FB-4F8D5E888A5E}" type="presOf" srcId="{ABD0FFAE-6632-44D0-83AE-A9220395F1D2}" destId="{21023292-C8B9-4A95-A7F1-4FD7A9A12B78}" srcOrd="0" destOrd="0" presId="urn:microsoft.com/office/officeart/2005/8/layout/hierarchy2"/>
    <dgm:cxn modelId="{10A16C79-81E3-4C3D-9BE1-3305B6BAF939}" type="presOf" srcId="{B7BBA41E-DD30-41B4-A72C-F092E1CE0AA6}" destId="{EC05EBDD-8D52-4526-A80B-A38E8F965F82}" srcOrd="1" destOrd="0" presId="urn:microsoft.com/office/officeart/2005/8/layout/hierarchy2"/>
    <dgm:cxn modelId="{76B79180-D3A5-4755-A9EB-B4367ABFF44C}" type="presOf" srcId="{B7BBA41E-DD30-41B4-A72C-F092E1CE0AA6}" destId="{7BC3A0E1-9311-414E-A727-058E58F093FB}" srcOrd="0" destOrd="0" presId="urn:microsoft.com/office/officeart/2005/8/layout/hierarchy2"/>
    <dgm:cxn modelId="{F3420B83-E627-4697-BBEB-D4FCAB60AAE8}" srcId="{E83B378C-CE83-4FDB-94C3-18A6CD10EEAA}" destId="{C63B9374-577B-4C11-8401-22B4258FE60E}" srcOrd="1" destOrd="0" parTransId="{8A5FF339-B8C6-40FB-8A01-F0E22A912097}" sibTransId="{7F29FB56-3AAA-4D30-9DF6-7E78A6715669}"/>
    <dgm:cxn modelId="{47494285-D71F-4780-BB60-A5F7258D4A19}" type="presOf" srcId="{8A5FF339-B8C6-40FB-8A01-F0E22A912097}" destId="{C89FC850-A526-4982-9FC1-F02682589236}" srcOrd="0" destOrd="0" presId="urn:microsoft.com/office/officeart/2005/8/layout/hierarchy2"/>
    <dgm:cxn modelId="{C2BBF691-6829-497F-972C-D72B8C461B8E}" srcId="{99057B79-C009-4352-B14E-8BE9398FD939}" destId="{188C775D-D8E5-43C1-8097-E8A7B60AC7F8}" srcOrd="1" destOrd="0" parTransId="{07E00362-932B-4DA9-B8E3-87A828E9A58F}" sibTransId="{9B7B8FC8-8156-4263-863B-1B438264E773}"/>
    <dgm:cxn modelId="{53AE4797-A4D5-4FB9-BABF-FED3E8058830}" srcId="{E0E38F41-5D0F-401B-8EA5-277A74EB7B75}" destId="{DCA03E4D-3A8B-4DF1-8B03-0DE1378EA656}" srcOrd="0" destOrd="0" parTransId="{FF55FBBA-58CF-4BAD-AD53-2620C5E23EDB}" sibTransId="{66A4A9DF-B804-4250-8E8E-E020A0FC1CDB}"/>
    <dgm:cxn modelId="{B0A9A2A6-4651-4A0C-BBEA-A00089E36C62}" srcId="{89A63FC5-BE9C-4DC8-B919-2A9AD1828FA0}" destId="{437FE5EA-FF88-4ED5-A6A6-761EFA803155}" srcOrd="1" destOrd="0" parTransId="{33E91821-4E6C-4465-A428-DC21A01F6074}" sibTransId="{9A1D3B1E-3B06-4C66-98E9-8FB9DC4973EC}"/>
    <dgm:cxn modelId="{26B561B5-46E3-48C5-B855-797873156834}" type="presOf" srcId="{6CAED79B-FBA3-4ECB-9D98-9FB66384DF88}" destId="{8F1B6F8A-BDEF-4A08-9ED0-24D0FE611611}" srcOrd="0" destOrd="0" presId="urn:microsoft.com/office/officeart/2005/8/layout/hierarchy2"/>
    <dgm:cxn modelId="{EC38EEC9-FC48-4471-A073-AE71523CFA15}" type="presOf" srcId="{8A5FF339-B8C6-40FB-8A01-F0E22A912097}" destId="{91E91A20-4FAB-4E3A-B22A-D53E917865C5}" srcOrd="1" destOrd="0" presId="urn:microsoft.com/office/officeart/2005/8/layout/hierarchy2"/>
    <dgm:cxn modelId="{C75D5AD3-59E6-4B48-8DE1-64F59DBF56F6}" type="presOf" srcId="{188C775D-D8E5-43C1-8097-E8A7B60AC7F8}" destId="{ACBFF974-0FB5-4B83-9AA1-7E3EF140DC88}" srcOrd="0" destOrd="0" presId="urn:microsoft.com/office/officeart/2005/8/layout/hierarchy2"/>
    <dgm:cxn modelId="{D4EFEED3-2D94-4BCE-9047-19E836F34478}" type="presOf" srcId="{EF132309-08F8-4CB8-8DD0-F0F1663C6FE4}" destId="{267D61A8-C6F2-44DD-B45F-B7B5666DAEF0}" srcOrd="0" destOrd="0" presId="urn:microsoft.com/office/officeart/2005/8/layout/hierarchy2"/>
    <dgm:cxn modelId="{C9DB75D7-C76D-4856-BC68-739AA74EC752}" srcId="{6CAED79B-FBA3-4ECB-9D98-9FB66384DF88}" destId="{E83B378C-CE83-4FDB-94C3-18A6CD10EEAA}" srcOrd="1" destOrd="0" parTransId="{B7BBA41E-DD30-41B4-A72C-F092E1CE0AA6}" sibTransId="{E22AF2C3-6E8E-4F94-B74A-0C64F6E0C859}"/>
    <dgm:cxn modelId="{C790B1DB-D84F-4D95-B942-CDDC9416CECC}" type="presOf" srcId="{DCA03E4D-3A8B-4DF1-8B03-0DE1378EA656}" destId="{0F3E8164-DFA0-474E-9001-895AF6E38FC3}" srcOrd="0" destOrd="0" presId="urn:microsoft.com/office/officeart/2005/8/layout/hierarchy2"/>
    <dgm:cxn modelId="{240990EE-8686-42FA-BD56-671BD6177527}" type="presOf" srcId="{437FE5EA-FF88-4ED5-A6A6-761EFA803155}" destId="{5DCE6A53-0F75-432E-8BB5-B77FA10A0A51}" srcOrd="0" destOrd="0" presId="urn:microsoft.com/office/officeart/2005/8/layout/hierarchy2"/>
    <dgm:cxn modelId="{E195C0F1-F879-4E88-82DF-7E35B86424E3}" type="presOf" srcId="{E83B378C-CE83-4FDB-94C3-18A6CD10EEAA}" destId="{B8A8A5B3-69CD-4233-AF28-8EF41A66E01D}" srcOrd="0" destOrd="0" presId="urn:microsoft.com/office/officeart/2005/8/layout/hierarchy2"/>
    <dgm:cxn modelId="{BC81AAF3-DC79-4CC9-83E5-BC972EB9A666}" type="presOf" srcId="{FF55FBBA-58CF-4BAD-AD53-2620C5E23EDB}" destId="{645598E7-DEAB-495A-B0AA-E72503E83056}" srcOrd="1" destOrd="0" presId="urn:microsoft.com/office/officeart/2005/8/layout/hierarchy2"/>
    <dgm:cxn modelId="{3351C0F4-F8EB-403F-B67F-0C1D5EEA2503}" type="presOf" srcId="{E0E38F41-5D0F-401B-8EA5-277A74EB7B75}" destId="{0F235A56-7B42-4032-9726-BAD3BC3AB6DB}" srcOrd="0" destOrd="0" presId="urn:microsoft.com/office/officeart/2005/8/layout/hierarchy2"/>
    <dgm:cxn modelId="{33931BF5-430E-4321-9269-4A8319BCC874}" type="presOf" srcId="{683215C1-52B8-4AE2-886A-1F5B88752950}" destId="{6F93D124-8510-4306-859A-8B5826D7BC3B}" srcOrd="0" destOrd="0" presId="urn:microsoft.com/office/officeart/2005/8/layout/hierarchy2"/>
    <dgm:cxn modelId="{5EA6E6B9-14A8-4E7D-B735-265AD4C64D8A}" type="presParOf" srcId="{330569F9-0869-4EF3-AA08-0861FD5E1207}" destId="{7F223C8A-E3E1-4542-8B34-138822CF3C24}" srcOrd="0" destOrd="0" presId="urn:microsoft.com/office/officeart/2005/8/layout/hierarchy2"/>
    <dgm:cxn modelId="{98632721-FA75-4278-AEEB-E0CE02DCF699}" type="presParOf" srcId="{7F223C8A-E3E1-4542-8B34-138822CF3C24}" destId="{DC34BA1D-2D41-4E62-A4EC-2B519F1882D5}" srcOrd="0" destOrd="0" presId="urn:microsoft.com/office/officeart/2005/8/layout/hierarchy2"/>
    <dgm:cxn modelId="{16065EA6-4279-42AC-8FD0-8FB1CF57B90F}" type="presParOf" srcId="{7F223C8A-E3E1-4542-8B34-138822CF3C24}" destId="{2BFC7C99-8E8C-4F65-ADB5-C0B7E38EEE0C}" srcOrd="1" destOrd="0" presId="urn:microsoft.com/office/officeart/2005/8/layout/hierarchy2"/>
    <dgm:cxn modelId="{63C073C3-3F16-497F-837E-29585FC7896B}" type="presParOf" srcId="{2BFC7C99-8E8C-4F65-ADB5-C0B7E38EEE0C}" destId="{37ACB682-39A7-41B9-8D5F-75C44EAAA923}" srcOrd="0" destOrd="0" presId="urn:microsoft.com/office/officeart/2005/8/layout/hierarchy2"/>
    <dgm:cxn modelId="{A660C945-D8FD-4474-931E-4CA9EFA93A97}" type="presParOf" srcId="{37ACB682-39A7-41B9-8D5F-75C44EAAA923}" destId="{0879C036-50DB-4586-955A-A6CC0A4C0488}" srcOrd="0" destOrd="0" presId="urn:microsoft.com/office/officeart/2005/8/layout/hierarchy2"/>
    <dgm:cxn modelId="{AFC9BAAC-EABC-4758-94BD-45F2734763A9}" type="presParOf" srcId="{2BFC7C99-8E8C-4F65-ADB5-C0B7E38EEE0C}" destId="{36045A9B-3F77-486B-88E5-EC1C378CB0F9}" srcOrd="1" destOrd="0" presId="urn:microsoft.com/office/officeart/2005/8/layout/hierarchy2"/>
    <dgm:cxn modelId="{A6069C5D-E4B8-4B7E-810E-2F4825E54661}" type="presParOf" srcId="{36045A9B-3F77-486B-88E5-EC1C378CB0F9}" destId="{8F1B6F8A-BDEF-4A08-9ED0-24D0FE611611}" srcOrd="0" destOrd="0" presId="urn:microsoft.com/office/officeart/2005/8/layout/hierarchy2"/>
    <dgm:cxn modelId="{864D72D0-F906-4D84-9827-09289769B822}" type="presParOf" srcId="{36045A9B-3F77-486B-88E5-EC1C378CB0F9}" destId="{0FACAE4F-B9D8-4213-8064-AFF993DB3963}" srcOrd="1" destOrd="0" presId="urn:microsoft.com/office/officeart/2005/8/layout/hierarchy2"/>
    <dgm:cxn modelId="{D97E95B7-55D7-4238-95E4-9B0C1BAA85BE}" type="presParOf" srcId="{0FACAE4F-B9D8-4213-8064-AFF993DB3963}" destId="{6F93D124-8510-4306-859A-8B5826D7BC3B}" srcOrd="0" destOrd="0" presId="urn:microsoft.com/office/officeart/2005/8/layout/hierarchy2"/>
    <dgm:cxn modelId="{5532023A-7F5A-4C09-B268-05929AAF6777}" type="presParOf" srcId="{6F93D124-8510-4306-859A-8B5826D7BC3B}" destId="{ADCF7F25-87DF-481C-AFE9-92FEDFACA0DA}" srcOrd="0" destOrd="0" presId="urn:microsoft.com/office/officeart/2005/8/layout/hierarchy2"/>
    <dgm:cxn modelId="{E344B08C-ACB6-4450-94C2-4922DBC76AF3}" type="presParOf" srcId="{0FACAE4F-B9D8-4213-8064-AFF993DB3963}" destId="{D72E7799-AFF9-4CF3-8D39-EBD6BAE0418F}" srcOrd="1" destOrd="0" presId="urn:microsoft.com/office/officeart/2005/8/layout/hierarchy2"/>
    <dgm:cxn modelId="{12C37DCD-F485-4DD2-A15F-EEE79A128B61}" type="presParOf" srcId="{D72E7799-AFF9-4CF3-8D39-EBD6BAE0418F}" destId="{0F235A56-7B42-4032-9726-BAD3BC3AB6DB}" srcOrd="0" destOrd="0" presId="urn:microsoft.com/office/officeart/2005/8/layout/hierarchy2"/>
    <dgm:cxn modelId="{080B715D-83C3-402A-B60F-8CDBE81A30D2}" type="presParOf" srcId="{D72E7799-AFF9-4CF3-8D39-EBD6BAE0418F}" destId="{53333059-5323-4FD8-AFCC-1E37DC609213}" srcOrd="1" destOrd="0" presId="urn:microsoft.com/office/officeart/2005/8/layout/hierarchy2"/>
    <dgm:cxn modelId="{5815AF31-E275-429F-9EED-5B89AC5FF0C2}" type="presParOf" srcId="{53333059-5323-4FD8-AFCC-1E37DC609213}" destId="{D4268C9E-FE23-47CF-A65B-9ACB59727EFA}" srcOrd="0" destOrd="0" presId="urn:microsoft.com/office/officeart/2005/8/layout/hierarchy2"/>
    <dgm:cxn modelId="{EC1F04D0-B9F6-441A-9CC5-E86F29B8F9E7}" type="presParOf" srcId="{D4268C9E-FE23-47CF-A65B-9ACB59727EFA}" destId="{645598E7-DEAB-495A-B0AA-E72503E83056}" srcOrd="0" destOrd="0" presId="urn:microsoft.com/office/officeart/2005/8/layout/hierarchy2"/>
    <dgm:cxn modelId="{29AFEEEA-9B8E-4B5E-8C9F-59C45594DC2F}" type="presParOf" srcId="{53333059-5323-4FD8-AFCC-1E37DC609213}" destId="{D0F141EE-DFA2-40AE-93B4-B44F5F485F2A}" srcOrd="1" destOrd="0" presId="urn:microsoft.com/office/officeart/2005/8/layout/hierarchy2"/>
    <dgm:cxn modelId="{134FBFB8-DE97-4BE8-B11F-512E47B7D4F3}" type="presParOf" srcId="{D0F141EE-DFA2-40AE-93B4-B44F5F485F2A}" destId="{0F3E8164-DFA0-474E-9001-895AF6E38FC3}" srcOrd="0" destOrd="0" presId="urn:microsoft.com/office/officeart/2005/8/layout/hierarchy2"/>
    <dgm:cxn modelId="{388585B8-F943-46A6-B531-EA007A1B672E}" type="presParOf" srcId="{D0F141EE-DFA2-40AE-93B4-B44F5F485F2A}" destId="{E27C2513-96BF-478D-9D61-288AD277020F}" srcOrd="1" destOrd="0" presId="urn:microsoft.com/office/officeart/2005/8/layout/hierarchy2"/>
    <dgm:cxn modelId="{52E4BA34-E909-4DAD-96B0-90C16161B36F}" type="presParOf" srcId="{53333059-5323-4FD8-AFCC-1E37DC609213}" destId="{267D61A8-C6F2-44DD-B45F-B7B5666DAEF0}" srcOrd="2" destOrd="0" presId="urn:microsoft.com/office/officeart/2005/8/layout/hierarchy2"/>
    <dgm:cxn modelId="{08B1BB2F-5BA5-49B9-B4A1-A824A6FFFB0C}" type="presParOf" srcId="{267D61A8-C6F2-44DD-B45F-B7B5666DAEF0}" destId="{444C779F-2F72-40EE-A6E8-EA32017C3660}" srcOrd="0" destOrd="0" presId="urn:microsoft.com/office/officeart/2005/8/layout/hierarchy2"/>
    <dgm:cxn modelId="{F32E82E4-DA65-4065-B0F7-ABDD91668A55}" type="presParOf" srcId="{53333059-5323-4FD8-AFCC-1E37DC609213}" destId="{0ED5897F-0AD3-4B93-893D-B2763A44A734}" srcOrd="3" destOrd="0" presId="urn:microsoft.com/office/officeart/2005/8/layout/hierarchy2"/>
    <dgm:cxn modelId="{712D9758-D654-4A76-901D-54228A06385D}" type="presParOf" srcId="{0ED5897F-0AD3-4B93-893D-B2763A44A734}" destId="{7A1E6566-4894-4250-A0DB-6D9CE30DA08B}" srcOrd="0" destOrd="0" presId="urn:microsoft.com/office/officeart/2005/8/layout/hierarchy2"/>
    <dgm:cxn modelId="{4FA5388B-CDEC-404E-8706-163BA5666934}" type="presParOf" srcId="{0ED5897F-0AD3-4B93-893D-B2763A44A734}" destId="{BA936F34-E6C9-43E9-A234-8E6B0C4151AE}" srcOrd="1" destOrd="0" presId="urn:microsoft.com/office/officeart/2005/8/layout/hierarchy2"/>
    <dgm:cxn modelId="{162BD8C5-049A-4B80-A4D2-74867C6295A3}" type="presParOf" srcId="{0FACAE4F-B9D8-4213-8064-AFF993DB3963}" destId="{7BC3A0E1-9311-414E-A727-058E58F093FB}" srcOrd="2" destOrd="0" presId="urn:microsoft.com/office/officeart/2005/8/layout/hierarchy2"/>
    <dgm:cxn modelId="{4ED652B1-BB59-439D-90EE-4BD295271230}" type="presParOf" srcId="{7BC3A0E1-9311-414E-A727-058E58F093FB}" destId="{EC05EBDD-8D52-4526-A80B-A38E8F965F82}" srcOrd="0" destOrd="0" presId="urn:microsoft.com/office/officeart/2005/8/layout/hierarchy2"/>
    <dgm:cxn modelId="{CDFC583C-DC8D-496C-B3DA-C3E77744E0FE}" type="presParOf" srcId="{0FACAE4F-B9D8-4213-8064-AFF993DB3963}" destId="{D4971E69-5E3F-4425-AE8A-C4EFD30353A2}" srcOrd="3" destOrd="0" presId="urn:microsoft.com/office/officeart/2005/8/layout/hierarchy2"/>
    <dgm:cxn modelId="{1FECDEF6-3041-4CDD-81B9-928D1FEFB35B}" type="presParOf" srcId="{D4971E69-5E3F-4425-AE8A-C4EFD30353A2}" destId="{B8A8A5B3-69CD-4233-AF28-8EF41A66E01D}" srcOrd="0" destOrd="0" presId="urn:microsoft.com/office/officeart/2005/8/layout/hierarchy2"/>
    <dgm:cxn modelId="{79A15196-1343-458E-B07A-3F3DE282EF74}" type="presParOf" srcId="{D4971E69-5E3F-4425-AE8A-C4EFD30353A2}" destId="{8840DE27-D61D-470E-BA53-E1B4CA98ADB4}" srcOrd="1" destOrd="0" presId="urn:microsoft.com/office/officeart/2005/8/layout/hierarchy2"/>
    <dgm:cxn modelId="{EA3503C0-FB3C-4F38-BC05-F9EA71B5A97B}" type="presParOf" srcId="{8840DE27-D61D-470E-BA53-E1B4CA98ADB4}" destId="{21023292-C8B9-4A95-A7F1-4FD7A9A12B78}" srcOrd="0" destOrd="0" presId="urn:microsoft.com/office/officeart/2005/8/layout/hierarchy2"/>
    <dgm:cxn modelId="{7C48778E-B630-4C1E-B1EE-10CB5D995823}" type="presParOf" srcId="{21023292-C8B9-4A95-A7F1-4FD7A9A12B78}" destId="{84F75DBD-7419-4FEE-8DCD-9675A3EF76FC}" srcOrd="0" destOrd="0" presId="urn:microsoft.com/office/officeart/2005/8/layout/hierarchy2"/>
    <dgm:cxn modelId="{B435F748-0AF6-4524-9B1C-0C65318CA73C}" type="presParOf" srcId="{8840DE27-D61D-470E-BA53-E1B4CA98ADB4}" destId="{55596F3D-0BAE-463B-A46A-E22879847E90}" srcOrd="1" destOrd="0" presId="urn:microsoft.com/office/officeart/2005/8/layout/hierarchy2"/>
    <dgm:cxn modelId="{B3AD1B05-844F-40AB-AD71-AF20CE7AB503}" type="presParOf" srcId="{55596F3D-0BAE-463B-A46A-E22879847E90}" destId="{7BC602D0-D2D9-49D6-86AF-BCB6DF2A2907}" srcOrd="0" destOrd="0" presId="urn:microsoft.com/office/officeart/2005/8/layout/hierarchy2"/>
    <dgm:cxn modelId="{49FC116B-B6F4-4564-9885-C7556FD9CCDC}" type="presParOf" srcId="{55596F3D-0BAE-463B-A46A-E22879847E90}" destId="{08C28243-8FC1-4107-83E4-EB2CE9B0585C}" srcOrd="1" destOrd="0" presId="urn:microsoft.com/office/officeart/2005/8/layout/hierarchy2"/>
    <dgm:cxn modelId="{849C2BBC-D75F-4F34-B9F2-C6D3BD952100}" type="presParOf" srcId="{8840DE27-D61D-470E-BA53-E1B4CA98ADB4}" destId="{C89FC850-A526-4982-9FC1-F02682589236}" srcOrd="2" destOrd="0" presId="urn:microsoft.com/office/officeart/2005/8/layout/hierarchy2"/>
    <dgm:cxn modelId="{A960DDB0-5DE4-4739-BB38-B1A636AD1BB3}" type="presParOf" srcId="{C89FC850-A526-4982-9FC1-F02682589236}" destId="{91E91A20-4FAB-4E3A-B22A-D53E917865C5}" srcOrd="0" destOrd="0" presId="urn:microsoft.com/office/officeart/2005/8/layout/hierarchy2"/>
    <dgm:cxn modelId="{658BB2C9-ADE1-4A44-B46B-FD0B610DEFAB}" type="presParOf" srcId="{8840DE27-D61D-470E-BA53-E1B4CA98ADB4}" destId="{FCE05AE7-B22E-40C6-B476-849F8D76FB26}" srcOrd="3" destOrd="0" presId="urn:microsoft.com/office/officeart/2005/8/layout/hierarchy2"/>
    <dgm:cxn modelId="{6D8BEF69-6C1A-4041-8DF1-B8973843DF18}" type="presParOf" srcId="{FCE05AE7-B22E-40C6-B476-849F8D76FB26}" destId="{8690DEAF-8A98-47C6-9796-B7BDDE5E2927}" srcOrd="0" destOrd="0" presId="urn:microsoft.com/office/officeart/2005/8/layout/hierarchy2"/>
    <dgm:cxn modelId="{4D3835CF-70A0-4209-BC25-B8110E06854B}" type="presParOf" srcId="{FCE05AE7-B22E-40C6-B476-849F8D76FB26}" destId="{3A924F02-1969-4871-B4C3-0159245ED5E7}" srcOrd="1" destOrd="0" presId="urn:microsoft.com/office/officeart/2005/8/layout/hierarchy2"/>
    <dgm:cxn modelId="{81AD9EF2-8E16-4992-A5CB-376E56C30B1C}" type="presParOf" srcId="{2BFC7C99-8E8C-4F65-ADB5-C0B7E38EEE0C}" destId="{59E600D9-AAB1-4D73-A207-86FFEEE6DC00}" srcOrd="2" destOrd="0" presId="urn:microsoft.com/office/officeart/2005/8/layout/hierarchy2"/>
    <dgm:cxn modelId="{38CCBA68-4694-49A0-9E0B-7C247EC98EF7}" type="presParOf" srcId="{59E600D9-AAB1-4D73-A207-86FFEEE6DC00}" destId="{B29DC528-07E7-45ED-82FE-649CFACFA2FF}" srcOrd="0" destOrd="0" presId="urn:microsoft.com/office/officeart/2005/8/layout/hierarchy2"/>
    <dgm:cxn modelId="{D16FA124-1C7C-4E31-A8FC-8120E07AD15F}" type="presParOf" srcId="{2BFC7C99-8E8C-4F65-ADB5-C0B7E38EEE0C}" destId="{5D62B503-6437-45A5-B983-9900FAF295BE}" srcOrd="3" destOrd="0" presId="urn:microsoft.com/office/officeart/2005/8/layout/hierarchy2"/>
    <dgm:cxn modelId="{76CB5216-6BCF-409E-92C7-5D025EB36C5B}" type="presParOf" srcId="{5D62B503-6437-45A5-B983-9900FAF295BE}" destId="{5DCE6A53-0F75-432E-8BB5-B77FA10A0A51}" srcOrd="0" destOrd="0" presId="urn:microsoft.com/office/officeart/2005/8/layout/hierarchy2"/>
    <dgm:cxn modelId="{792F2115-A579-4BF8-AB7A-BD7400C1B768}" type="presParOf" srcId="{5D62B503-6437-45A5-B983-9900FAF295BE}" destId="{DCC31869-E9B5-4088-BF12-A7F5A34B2683}" srcOrd="1" destOrd="0" presId="urn:microsoft.com/office/officeart/2005/8/layout/hierarchy2"/>
    <dgm:cxn modelId="{206AA8F7-0762-42D9-9DC1-E72B209A767A}" type="presParOf" srcId="{330569F9-0869-4EF3-AA08-0861FD5E1207}" destId="{114C5692-0347-4A70-BD5C-A898736A6F32}" srcOrd="1" destOrd="0" presId="urn:microsoft.com/office/officeart/2005/8/layout/hierarchy2"/>
    <dgm:cxn modelId="{1A459ACC-CB6F-4F5E-8867-50345AE2F04F}" type="presParOf" srcId="{114C5692-0347-4A70-BD5C-A898736A6F32}" destId="{ACBFF974-0FB5-4B83-9AA1-7E3EF140DC88}" srcOrd="0" destOrd="0" presId="urn:microsoft.com/office/officeart/2005/8/layout/hierarchy2"/>
    <dgm:cxn modelId="{B505F873-D3A8-494D-A3B3-DB68625F6D7F}" type="presParOf" srcId="{114C5692-0347-4A70-BD5C-A898736A6F32}" destId="{1DCA05AA-63FD-405C-8A00-62B7D53DBBC1}"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34BA1D-2D41-4E62-A4EC-2B519F1882D5}">
      <dsp:nvSpPr>
        <dsp:cNvPr id="0" name=""/>
        <dsp:cNvSpPr/>
      </dsp:nvSpPr>
      <dsp:spPr>
        <a:xfrm>
          <a:off x="175573" y="2248970"/>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Stimulus</a:t>
          </a:r>
        </a:p>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coding</a:t>
          </a:r>
          <a:endParaRPr lang="zh-CN" sz="2800" kern="1200" dirty="0">
            <a:latin typeface="Times New Roman" panose="02020603050405020304" pitchFamily="18" charset="0"/>
            <a:cs typeface="Times New Roman" panose="02020603050405020304" pitchFamily="18" charset="0"/>
          </a:endParaRPr>
        </a:p>
      </dsp:txBody>
      <dsp:txXfrm>
        <a:off x="204199" y="2277596"/>
        <a:ext cx="1897450" cy="920099"/>
      </dsp:txXfrm>
    </dsp:sp>
    <dsp:sp modelId="{37ACB682-39A7-41B9-8D5F-75C44EAAA923}">
      <dsp:nvSpPr>
        <dsp:cNvPr id="0" name=""/>
        <dsp:cNvSpPr/>
      </dsp:nvSpPr>
      <dsp:spPr>
        <a:xfrm rot="19457599">
          <a:off x="2039771" y="2436442"/>
          <a:ext cx="962889" cy="40429"/>
        </a:xfrm>
        <a:custGeom>
          <a:avLst/>
          <a:gdLst/>
          <a:ahLst/>
          <a:cxnLst/>
          <a:rect l="0" t="0" r="0" b="0"/>
          <a:pathLst>
            <a:path>
              <a:moveTo>
                <a:pt x="0" y="20214"/>
              </a:moveTo>
              <a:lnTo>
                <a:pt x="962889" y="2021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cs typeface="Times New Roman" panose="02020603050405020304" pitchFamily="18" charset="0"/>
          </a:endParaRPr>
        </a:p>
      </dsp:txBody>
      <dsp:txXfrm>
        <a:off x="2497144" y="2432585"/>
        <a:ext cx="48144" cy="48144"/>
      </dsp:txXfrm>
    </dsp:sp>
    <dsp:sp modelId="{8F1B6F8A-BDEF-4A08-9ED0-24D0FE611611}">
      <dsp:nvSpPr>
        <dsp:cNvPr id="0" name=""/>
        <dsp:cNvSpPr/>
      </dsp:nvSpPr>
      <dsp:spPr>
        <a:xfrm>
          <a:off x="2912156" y="1686993"/>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z or v</a:t>
          </a:r>
          <a:endParaRPr lang="zh-CN" sz="2800" kern="1200">
            <a:latin typeface="Times New Roman" panose="02020603050405020304" pitchFamily="18" charset="0"/>
            <a:cs typeface="Times New Roman" panose="02020603050405020304" pitchFamily="18" charset="0"/>
          </a:endParaRPr>
        </a:p>
      </dsp:txBody>
      <dsp:txXfrm>
        <a:off x="2940782" y="1715619"/>
        <a:ext cx="1897450" cy="920099"/>
      </dsp:txXfrm>
    </dsp:sp>
    <dsp:sp modelId="{6F93D124-8510-4306-859A-8B5826D7BC3B}">
      <dsp:nvSpPr>
        <dsp:cNvPr id="0" name=""/>
        <dsp:cNvSpPr/>
      </dsp:nvSpPr>
      <dsp:spPr>
        <a:xfrm rot="18289469">
          <a:off x="4573217" y="1593477"/>
          <a:ext cx="1369164" cy="40429"/>
        </a:xfrm>
        <a:custGeom>
          <a:avLst/>
          <a:gdLst/>
          <a:ahLst/>
          <a:cxnLst/>
          <a:rect l="0" t="0" r="0" b="0"/>
          <a:pathLst>
            <a:path>
              <a:moveTo>
                <a:pt x="0" y="20214"/>
              </a:moveTo>
              <a:lnTo>
                <a:pt x="1369164"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cs typeface="Times New Roman" panose="02020603050405020304" pitchFamily="18" charset="0"/>
          </a:endParaRPr>
        </a:p>
      </dsp:txBody>
      <dsp:txXfrm>
        <a:off x="5223570" y="1579462"/>
        <a:ext cx="68458" cy="68458"/>
      </dsp:txXfrm>
    </dsp:sp>
    <dsp:sp modelId="{0F235A56-7B42-4032-9726-BAD3BC3AB6DB}">
      <dsp:nvSpPr>
        <dsp:cNvPr id="0" name=""/>
        <dsp:cNvSpPr/>
      </dsp:nvSpPr>
      <dsp:spPr>
        <a:xfrm>
          <a:off x="5648740" y="563039"/>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v</a:t>
          </a:r>
          <a:endParaRPr lang="zh-CN" sz="2800" kern="1200">
            <a:latin typeface="Times New Roman" panose="02020603050405020304" pitchFamily="18" charset="0"/>
            <a:cs typeface="Times New Roman" panose="02020603050405020304" pitchFamily="18" charset="0"/>
          </a:endParaRPr>
        </a:p>
      </dsp:txBody>
      <dsp:txXfrm>
        <a:off x="5677366" y="591665"/>
        <a:ext cx="1897450" cy="920099"/>
      </dsp:txXfrm>
    </dsp:sp>
    <dsp:sp modelId="{D4268C9E-FE23-47CF-A65B-9ACB59727EFA}">
      <dsp:nvSpPr>
        <dsp:cNvPr id="0" name=""/>
        <dsp:cNvSpPr/>
      </dsp:nvSpPr>
      <dsp:spPr>
        <a:xfrm rot="2060626">
          <a:off x="7515860" y="1314927"/>
          <a:ext cx="1004780" cy="40429"/>
        </a:xfrm>
        <a:custGeom>
          <a:avLst/>
          <a:gdLst/>
          <a:ahLst/>
          <a:cxnLst/>
          <a:rect l="0" t="0" r="0" b="0"/>
          <a:pathLst>
            <a:path>
              <a:moveTo>
                <a:pt x="0" y="20214"/>
              </a:moveTo>
              <a:lnTo>
                <a:pt x="1004780"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cs typeface="Times New Roman" panose="02020603050405020304" pitchFamily="18" charset="0"/>
          </a:endParaRPr>
        </a:p>
      </dsp:txBody>
      <dsp:txXfrm>
        <a:off x="7993131" y="1310022"/>
        <a:ext cx="50239" cy="50239"/>
      </dsp:txXfrm>
    </dsp:sp>
    <dsp:sp modelId="{0F3E8164-DFA0-474E-9001-895AF6E38FC3}">
      <dsp:nvSpPr>
        <dsp:cNvPr id="0" name=""/>
        <dsp:cNvSpPr/>
      </dsp:nvSpPr>
      <dsp:spPr>
        <a:xfrm>
          <a:off x="8433058" y="1129893"/>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err="1">
              <a:latin typeface="Times New Roman" panose="02020603050405020304" pitchFamily="18" charset="0"/>
              <a:cs typeface="Times New Roman" panose="02020603050405020304" pitchFamily="18" charset="0"/>
            </a:rPr>
            <a:t>v+dc</a:t>
          </a:r>
          <a:endParaRPr lang="zh-CN" sz="2800" kern="1200" dirty="0">
            <a:latin typeface="Times New Roman" panose="02020603050405020304" pitchFamily="18" charset="0"/>
            <a:cs typeface="Times New Roman" panose="02020603050405020304" pitchFamily="18" charset="0"/>
          </a:endParaRPr>
        </a:p>
      </dsp:txBody>
      <dsp:txXfrm>
        <a:off x="8461684" y="1158519"/>
        <a:ext cx="1897450" cy="920099"/>
      </dsp:txXfrm>
    </dsp:sp>
    <dsp:sp modelId="{267D61A8-C6F2-44DD-B45F-B7B5666DAEF0}">
      <dsp:nvSpPr>
        <dsp:cNvPr id="0" name=""/>
        <dsp:cNvSpPr/>
      </dsp:nvSpPr>
      <dsp:spPr>
        <a:xfrm rot="19492838">
          <a:off x="7514357" y="749980"/>
          <a:ext cx="978719" cy="40429"/>
        </a:xfrm>
        <a:custGeom>
          <a:avLst/>
          <a:gdLst/>
          <a:ahLst/>
          <a:cxnLst/>
          <a:rect l="0" t="0" r="0" b="0"/>
          <a:pathLst>
            <a:path>
              <a:moveTo>
                <a:pt x="0" y="20214"/>
              </a:moveTo>
              <a:lnTo>
                <a:pt x="978719"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979249" y="745727"/>
        <a:ext cx="48935" cy="48935"/>
      </dsp:txXfrm>
    </dsp:sp>
    <dsp:sp modelId="{7A1E6566-4894-4250-A0DB-6D9CE30DA08B}">
      <dsp:nvSpPr>
        <dsp:cNvPr id="0" name=""/>
        <dsp:cNvSpPr/>
      </dsp:nvSpPr>
      <dsp:spPr>
        <a:xfrm>
          <a:off x="8403991" y="0"/>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a:t>
          </a:r>
          <a:r>
            <a:rPr lang="en-US" altLang="zh-CN" sz="2800" kern="1200" dirty="0" err="1">
              <a:latin typeface="Times New Roman" panose="02020603050405020304" pitchFamily="18" charset="0"/>
              <a:cs typeface="Times New Roman" panose="02020603050405020304" pitchFamily="18" charset="0"/>
            </a:rPr>
            <a:t>v+dc</a:t>
          </a:r>
          <a:endParaRPr lang="zh-CN" sz="2800" kern="1200" dirty="0">
            <a:latin typeface="Times New Roman" panose="02020603050405020304" pitchFamily="18" charset="0"/>
            <a:cs typeface="Times New Roman" panose="02020603050405020304" pitchFamily="18" charset="0"/>
          </a:endParaRPr>
        </a:p>
      </dsp:txBody>
      <dsp:txXfrm>
        <a:off x="8432617" y="28626"/>
        <a:ext cx="1897450" cy="920099"/>
      </dsp:txXfrm>
    </dsp:sp>
    <dsp:sp modelId="{7BC3A0E1-9311-414E-A727-058E58F093FB}">
      <dsp:nvSpPr>
        <dsp:cNvPr id="0" name=""/>
        <dsp:cNvSpPr/>
      </dsp:nvSpPr>
      <dsp:spPr>
        <a:xfrm rot="3310531">
          <a:off x="4573217" y="2717431"/>
          <a:ext cx="1369164" cy="40429"/>
        </a:xfrm>
        <a:custGeom>
          <a:avLst/>
          <a:gdLst/>
          <a:ahLst/>
          <a:cxnLst/>
          <a:rect l="0" t="0" r="0" b="0"/>
          <a:pathLst>
            <a:path>
              <a:moveTo>
                <a:pt x="0" y="20214"/>
              </a:moveTo>
              <a:lnTo>
                <a:pt x="1369164"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cs typeface="Times New Roman" panose="02020603050405020304" pitchFamily="18" charset="0"/>
          </a:endParaRPr>
        </a:p>
      </dsp:txBody>
      <dsp:txXfrm>
        <a:off x="5223570" y="2703416"/>
        <a:ext cx="68458" cy="68458"/>
      </dsp:txXfrm>
    </dsp:sp>
    <dsp:sp modelId="{B8A8A5B3-69CD-4233-AF28-8EF41A66E01D}">
      <dsp:nvSpPr>
        <dsp:cNvPr id="0" name=""/>
        <dsp:cNvSpPr/>
      </dsp:nvSpPr>
      <dsp:spPr>
        <a:xfrm>
          <a:off x="5648740" y="2810947"/>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z</a:t>
          </a:r>
          <a:endParaRPr lang="zh-CN" sz="2800" kern="1200" dirty="0">
            <a:latin typeface="Times New Roman" panose="02020603050405020304" pitchFamily="18" charset="0"/>
            <a:cs typeface="Times New Roman" panose="02020603050405020304" pitchFamily="18" charset="0"/>
          </a:endParaRPr>
        </a:p>
      </dsp:txBody>
      <dsp:txXfrm>
        <a:off x="5677366" y="2839573"/>
        <a:ext cx="1897450" cy="920099"/>
      </dsp:txXfrm>
    </dsp:sp>
    <dsp:sp modelId="{21023292-C8B9-4A95-A7F1-4FD7A9A12B78}">
      <dsp:nvSpPr>
        <dsp:cNvPr id="0" name=""/>
        <dsp:cNvSpPr/>
      </dsp:nvSpPr>
      <dsp:spPr>
        <a:xfrm rot="19457599">
          <a:off x="7512938" y="2998419"/>
          <a:ext cx="962889" cy="40429"/>
        </a:xfrm>
        <a:custGeom>
          <a:avLst/>
          <a:gdLst/>
          <a:ahLst/>
          <a:cxnLst/>
          <a:rect l="0" t="0" r="0" b="0"/>
          <a:pathLst>
            <a:path>
              <a:moveTo>
                <a:pt x="0" y="20214"/>
              </a:moveTo>
              <a:lnTo>
                <a:pt x="962889"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970311" y="2994562"/>
        <a:ext cx="48144" cy="48144"/>
      </dsp:txXfrm>
    </dsp:sp>
    <dsp:sp modelId="{7BC602D0-D2D9-49D6-86AF-BCB6DF2A2907}">
      <dsp:nvSpPr>
        <dsp:cNvPr id="0" name=""/>
        <dsp:cNvSpPr/>
      </dsp:nvSpPr>
      <dsp:spPr>
        <a:xfrm>
          <a:off x="8385324" y="2248970"/>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z</a:t>
          </a:r>
          <a:endParaRPr lang="zh-CN" sz="2800" kern="1200" dirty="0">
            <a:latin typeface="Times New Roman" panose="02020603050405020304" pitchFamily="18" charset="0"/>
            <a:cs typeface="Times New Roman" panose="02020603050405020304" pitchFamily="18" charset="0"/>
          </a:endParaRPr>
        </a:p>
      </dsp:txBody>
      <dsp:txXfrm>
        <a:off x="8413950" y="2277596"/>
        <a:ext cx="1897450" cy="920099"/>
      </dsp:txXfrm>
    </dsp:sp>
    <dsp:sp modelId="{C89FC850-A526-4982-9FC1-F02682589236}">
      <dsp:nvSpPr>
        <dsp:cNvPr id="0" name=""/>
        <dsp:cNvSpPr/>
      </dsp:nvSpPr>
      <dsp:spPr>
        <a:xfrm rot="2142401">
          <a:off x="7512938" y="3560396"/>
          <a:ext cx="962889" cy="40429"/>
        </a:xfrm>
        <a:custGeom>
          <a:avLst/>
          <a:gdLst/>
          <a:ahLst/>
          <a:cxnLst/>
          <a:rect l="0" t="0" r="0" b="0"/>
          <a:pathLst>
            <a:path>
              <a:moveTo>
                <a:pt x="0" y="20214"/>
              </a:moveTo>
              <a:lnTo>
                <a:pt x="962889" y="20214"/>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7970311" y="3556539"/>
        <a:ext cx="48144" cy="48144"/>
      </dsp:txXfrm>
    </dsp:sp>
    <dsp:sp modelId="{8690DEAF-8A98-47C6-9796-B7BDDE5E2927}">
      <dsp:nvSpPr>
        <dsp:cNvPr id="0" name=""/>
        <dsp:cNvSpPr/>
      </dsp:nvSpPr>
      <dsp:spPr>
        <a:xfrm>
          <a:off x="8385324" y="3372924"/>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altLang="zh-CN" sz="2800" kern="1200" dirty="0">
              <a:latin typeface="Times New Roman" panose="02020603050405020304" pitchFamily="18" charset="0"/>
              <a:cs typeface="Times New Roman" panose="02020603050405020304" pitchFamily="18" charset="0"/>
            </a:rPr>
            <a:t>1-z</a:t>
          </a:r>
          <a:endParaRPr lang="zh-CN" sz="2800" kern="1200" dirty="0">
            <a:latin typeface="Times New Roman" panose="02020603050405020304" pitchFamily="18" charset="0"/>
            <a:cs typeface="Times New Roman" panose="02020603050405020304" pitchFamily="18" charset="0"/>
          </a:endParaRPr>
        </a:p>
      </dsp:txBody>
      <dsp:txXfrm>
        <a:off x="8413950" y="3401550"/>
        <a:ext cx="1897450" cy="920099"/>
      </dsp:txXfrm>
    </dsp:sp>
    <dsp:sp modelId="{59E600D9-AAB1-4D73-A207-86FFEEE6DC00}">
      <dsp:nvSpPr>
        <dsp:cNvPr id="0" name=""/>
        <dsp:cNvSpPr/>
      </dsp:nvSpPr>
      <dsp:spPr>
        <a:xfrm rot="2142401">
          <a:off x="2039771" y="2998419"/>
          <a:ext cx="962889" cy="40429"/>
        </a:xfrm>
        <a:custGeom>
          <a:avLst/>
          <a:gdLst/>
          <a:ahLst/>
          <a:cxnLst/>
          <a:rect l="0" t="0" r="0" b="0"/>
          <a:pathLst>
            <a:path>
              <a:moveTo>
                <a:pt x="0" y="20214"/>
              </a:moveTo>
              <a:lnTo>
                <a:pt x="962889" y="2021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244600">
            <a:lnSpc>
              <a:spcPct val="90000"/>
            </a:lnSpc>
            <a:spcBef>
              <a:spcPct val="0"/>
            </a:spcBef>
            <a:spcAft>
              <a:spcPct val="35000"/>
            </a:spcAft>
            <a:buNone/>
          </a:pPr>
          <a:endParaRPr lang="zh-CN" altLang="en-US" sz="2800" kern="1200">
            <a:latin typeface="Times New Roman" panose="02020603050405020304" pitchFamily="18" charset="0"/>
            <a:cs typeface="Times New Roman" panose="02020603050405020304" pitchFamily="18" charset="0"/>
          </a:endParaRPr>
        </a:p>
      </dsp:txBody>
      <dsp:txXfrm>
        <a:off x="2497144" y="2994562"/>
        <a:ext cx="48144" cy="48144"/>
      </dsp:txXfrm>
    </dsp:sp>
    <dsp:sp modelId="{5DCE6A53-0F75-432E-8BB5-B77FA10A0A51}">
      <dsp:nvSpPr>
        <dsp:cNvPr id="0" name=""/>
        <dsp:cNvSpPr/>
      </dsp:nvSpPr>
      <dsp:spPr>
        <a:xfrm>
          <a:off x="2912156" y="2810947"/>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z and v</a:t>
          </a:r>
          <a:endParaRPr lang="zh-CN" sz="2800" kern="1200">
            <a:latin typeface="Times New Roman" panose="02020603050405020304" pitchFamily="18" charset="0"/>
            <a:cs typeface="Times New Roman" panose="02020603050405020304" pitchFamily="18" charset="0"/>
          </a:endParaRPr>
        </a:p>
      </dsp:txBody>
      <dsp:txXfrm>
        <a:off x="2940782" y="2839573"/>
        <a:ext cx="1897450" cy="920099"/>
      </dsp:txXfrm>
    </dsp:sp>
    <dsp:sp modelId="{ACBFF974-0FB5-4B83-9AA1-7E3EF140DC88}">
      <dsp:nvSpPr>
        <dsp:cNvPr id="0" name=""/>
        <dsp:cNvSpPr/>
      </dsp:nvSpPr>
      <dsp:spPr>
        <a:xfrm>
          <a:off x="175573" y="3372924"/>
          <a:ext cx="1954702" cy="977351"/>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anose="02020603050405020304" pitchFamily="18" charset="0"/>
              <a:cs typeface="Times New Roman" panose="02020603050405020304" pitchFamily="18" charset="0"/>
            </a:rPr>
            <a:t>Accuracy coding</a:t>
          </a:r>
          <a:endParaRPr lang="zh-CN" sz="2800" kern="1200" dirty="0">
            <a:latin typeface="Times New Roman" panose="02020603050405020304" pitchFamily="18" charset="0"/>
            <a:cs typeface="Times New Roman" panose="02020603050405020304" pitchFamily="18" charset="0"/>
          </a:endParaRPr>
        </a:p>
      </dsp:txBody>
      <dsp:txXfrm>
        <a:off x="204199" y="3401550"/>
        <a:ext cx="1897450" cy="92009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C3627-4949-4619-AE4E-EE63558D9151}" type="datetimeFigureOut">
              <a:rPr lang="zh-CN" altLang="en-US" smtClean="0"/>
              <a:t>2023/5/5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242CF1-5116-4A6D-A6F7-9E44D2F863B6}" type="slidenum">
              <a:rPr lang="zh-CN" altLang="en-US" smtClean="0"/>
              <a:t>‹#›</a:t>
            </a:fld>
            <a:endParaRPr lang="zh-CN" altLang="en-US"/>
          </a:p>
        </p:txBody>
      </p:sp>
    </p:spTree>
    <p:extLst>
      <p:ext uri="{BB962C8B-B14F-4D97-AF65-F5344CB8AC3E}">
        <p14:creationId xmlns:p14="http://schemas.microsoft.com/office/powerpoint/2010/main" val="37112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Accuracy coding</a:t>
            </a:r>
            <a:endParaRPr lang="zh-CN" altLang="en-US" dirty="0"/>
          </a:p>
        </p:txBody>
      </p:sp>
      <p:sp>
        <p:nvSpPr>
          <p:cNvPr id="4" name="灯片编号占位符 3"/>
          <p:cNvSpPr>
            <a:spLocks noGrp="1"/>
          </p:cNvSpPr>
          <p:nvPr>
            <p:ph type="sldNum" sz="quarter" idx="5"/>
          </p:nvPr>
        </p:nvSpPr>
        <p:spPr/>
        <p:txBody>
          <a:bodyPr/>
          <a:lstStyle/>
          <a:p>
            <a:fld id="{89242CF1-5116-4A6D-A6F7-9E44D2F863B6}" type="slidenum">
              <a:rPr lang="zh-CN" altLang="en-US" smtClean="0"/>
              <a:t>2</a:t>
            </a:fld>
            <a:endParaRPr lang="zh-CN" altLang="en-US"/>
          </a:p>
        </p:txBody>
      </p:sp>
    </p:spTree>
    <p:extLst>
      <p:ext uri="{BB962C8B-B14F-4D97-AF65-F5344CB8AC3E}">
        <p14:creationId xmlns:p14="http://schemas.microsoft.com/office/powerpoint/2010/main" val="166316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Accuracy coding</a:t>
            </a:r>
            <a:endParaRPr lang="zh-CN" altLang="en-US" dirty="0"/>
          </a:p>
        </p:txBody>
      </p:sp>
      <p:sp>
        <p:nvSpPr>
          <p:cNvPr id="4" name="灯片编号占位符 3"/>
          <p:cNvSpPr>
            <a:spLocks noGrp="1"/>
          </p:cNvSpPr>
          <p:nvPr>
            <p:ph type="sldNum" sz="quarter" idx="5"/>
          </p:nvPr>
        </p:nvSpPr>
        <p:spPr/>
        <p:txBody>
          <a:bodyPr/>
          <a:lstStyle/>
          <a:p>
            <a:fld id="{89242CF1-5116-4A6D-A6F7-9E44D2F863B6}" type="slidenum">
              <a:rPr lang="zh-CN" altLang="en-US" smtClean="0"/>
              <a:t>3</a:t>
            </a:fld>
            <a:endParaRPr lang="zh-CN" altLang="en-US"/>
          </a:p>
        </p:txBody>
      </p:sp>
    </p:spTree>
    <p:extLst>
      <p:ext uri="{BB962C8B-B14F-4D97-AF65-F5344CB8AC3E}">
        <p14:creationId xmlns:p14="http://schemas.microsoft.com/office/powerpoint/2010/main" val="3262256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Accuracy coding</a:t>
            </a:r>
            <a:endParaRPr lang="zh-CN" altLang="en-US" dirty="0"/>
          </a:p>
        </p:txBody>
      </p:sp>
      <p:sp>
        <p:nvSpPr>
          <p:cNvPr id="4" name="灯片编号占位符 3"/>
          <p:cNvSpPr>
            <a:spLocks noGrp="1"/>
          </p:cNvSpPr>
          <p:nvPr>
            <p:ph type="sldNum" sz="quarter" idx="5"/>
          </p:nvPr>
        </p:nvSpPr>
        <p:spPr/>
        <p:txBody>
          <a:bodyPr/>
          <a:lstStyle/>
          <a:p>
            <a:fld id="{89242CF1-5116-4A6D-A6F7-9E44D2F863B6}" type="slidenum">
              <a:rPr lang="zh-CN" altLang="en-US" smtClean="0"/>
              <a:t>4</a:t>
            </a:fld>
            <a:endParaRPr lang="zh-CN" altLang="en-US"/>
          </a:p>
        </p:txBody>
      </p:sp>
    </p:spTree>
    <p:extLst>
      <p:ext uri="{BB962C8B-B14F-4D97-AF65-F5344CB8AC3E}">
        <p14:creationId xmlns:p14="http://schemas.microsoft.com/office/powerpoint/2010/main" val="34416687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bias</a:t>
            </a:r>
            <a:endParaRPr lang="zh-CN" altLang="en-US" dirty="0"/>
          </a:p>
        </p:txBody>
      </p:sp>
      <p:sp>
        <p:nvSpPr>
          <p:cNvPr id="4" name="灯片编号占位符 3"/>
          <p:cNvSpPr>
            <a:spLocks noGrp="1"/>
          </p:cNvSpPr>
          <p:nvPr>
            <p:ph type="sldNum" sz="quarter" idx="5"/>
          </p:nvPr>
        </p:nvSpPr>
        <p:spPr/>
        <p:txBody>
          <a:bodyPr/>
          <a:lstStyle/>
          <a:p>
            <a:fld id="{89242CF1-5116-4A6D-A6F7-9E44D2F863B6}" type="slidenum">
              <a:rPr lang="zh-CN" altLang="en-US" smtClean="0"/>
              <a:t>5</a:t>
            </a:fld>
            <a:endParaRPr lang="zh-CN" altLang="en-US"/>
          </a:p>
        </p:txBody>
      </p:sp>
    </p:spTree>
    <p:extLst>
      <p:ext uri="{BB962C8B-B14F-4D97-AF65-F5344CB8AC3E}">
        <p14:creationId xmlns:p14="http://schemas.microsoft.com/office/powerpoint/2010/main" val="160436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我们根据三种神经特征的提取方式和三种探究脑和行为相关关系的方法来进行多路径分析，一共形成了</a:t>
            </a:r>
            <a:r>
              <a:rPr lang="en-US" altLang="zh-CN" dirty="0"/>
              <a:t>9</a:t>
            </a:r>
            <a:r>
              <a:rPr lang="zh-CN" altLang="en-US" dirty="0"/>
              <a:t>种策略，以便找到最优的衡量中央顶叶正波和证据积累过程的关系的方法</a:t>
            </a:r>
          </a:p>
        </p:txBody>
      </p:sp>
      <p:sp>
        <p:nvSpPr>
          <p:cNvPr id="4" name="灯片编号占位符 3"/>
          <p:cNvSpPr>
            <a:spLocks noGrp="1"/>
          </p:cNvSpPr>
          <p:nvPr>
            <p:ph type="sldNum" sz="quarter" idx="5"/>
          </p:nvPr>
        </p:nvSpPr>
        <p:spPr/>
        <p:txBody>
          <a:bodyPr/>
          <a:lstStyle/>
          <a:p>
            <a:fld id="{B036214D-492F-4D69-8D2E-C7735F480A6C}" type="slidenum">
              <a:rPr lang="zh-CN" altLang="en-US" smtClean="0"/>
              <a:t>7</a:t>
            </a:fld>
            <a:endParaRPr lang="zh-CN" altLang="en-US"/>
          </a:p>
        </p:txBody>
      </p:sp>
    </p:spTree>
    <p:extLst>
      <p:ext uri="{BB962C8B-B14F-4D97-AF65-F5344CB8AC3E}">
        <p14:creationId xmlns:p14="http://schemas.microsoft.com/office/powerpoint/2010/main" val="3277764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3CE91E-9F5A-6349-C101-AE83FA8CB74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3C4F2C-E71A-364D-88DC-BA88F86E50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4516AB4-6B4B-C383-628C-5FDC25B82C3D}"/>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3DEC7475-F77C-2D21-EEC5-BD3D5422CA5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C925F2-6627-A0C9-5FA9-A4783E9182E5}"/>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222392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49B258-D533-4ECB-2608-0D7954B621D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149AC47-903F-0F4E-5958-ED1D571E84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BF9DAF8-55B2-7BB7-3214-10C9005F11E0}"/>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A8413DAF-C296-DE99-A13A-7FA9148B4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8A6F6B-790A-0025-5866-DAE666439480}"/>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1741356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7898370-B5E4-EDCF-A852-8B2CBE660B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905438D-2FB7-138E-9C05-11B1CB7C2A4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987636-5FDE-CDA1-1579-E37BA6419E7B}"/>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FF8BC21E-FCDF-A1CA-DC12-FE1AAF4E9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7F5033-FD91-EE7E-4781-35904F50D92B}"/>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2875048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033A17-CD7C-018D-0EF6-F6FEA39B5C0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7F067-5CDC-6F2D-9AED-0ED1E982DBC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3E10F7-9940-24F0-E2B0-B8179340A27E}"/>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B3FF873B-9C4B-12D3-0B24-6FE109E06E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C329278-5623-C9FB-9138-D51F3DCB470B}"/>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50485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04B36-DA4A-7F5A-4C3B-A6B5C3E37EC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A53FCC3-0375-C51B-1F58-D31DD5227F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59185C5-FEF2-B586-A3A2-E565FBA1EEB5}"/>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F22BA180-C00E-46C3-123E-0169E918ED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FA9DEA3-F67E-CF09-D4D2-798B37456B11}"/>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1892466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E16E8-7D1F-7C39-4451-420356D898D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E8C702A-E615-0CC4-0756-9A9A10570A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0541D9-46CF-5BE6-2527-E66646E4A37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F8A9CF4-4E73-2DF7-8BF4-A806B23353E5}"/>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CADBB23E-3CC5-B4B1-04D7-3E292AC011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AFAEAA-7E67-45CB-B3DB-FB6326A70C78}"/>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2144028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271E64-8660-B620-1598-61F067E9EDE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BA36D28-3317-8D86-F4DA-04CE7BCECF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44496A7-5A11-3756-8F0A-D3411923D1C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5F7F077-A24B-87F5-50FE-D8E7FA4E91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301A5FC-6F71-46E6-22F9-0A0F5A3951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F715346-2189-FAEA-AE49-194A2926BF54}"/>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8" name="页脚占位符 7">
            <a:extLst>
              <a:ext uri="{FF2B5EF4-FFF2-40B4-BE49-F238E27FC236}">
                <a16:creationId xmlns:a16="http://schemas.microsoft.com/office/drawing/2014/main" id="{9D7D0191-F64D-C97F-1ACF-579831785FE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BF7879B-CB7A-D7FE-D2DC-70C0164DA736}"/>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173438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05599E-78FC-7141-FCDA-400B816997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483AEB1-D1D7-8DDF-7FB6-F80DDE0B0900}"/>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4" name="页脚占位符 3">
            <a:extLst>
              <a:ext uri="{FF2B5EF4-FFF2-40B4-BE49-F238E27FC236}">
                <a16:creationId xmlns:a16="http://schemas.microsoft.com/office/drawing/2014/main" id="{8DCC4963-D90B-67A3-BC0A-581298B4DA5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A88D55-16E1-254D-71AD-88902B99C5AC}"/>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83353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5FF5DA2-DD69-8834-2547-2E9F4CB640AA}"/>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3" name="页脚占位符 2">
            <a:extLst>
              <a:ext uri="{FF2B5EF4-FFF2-40B4-BE49-F238E27FC236}">
                <a16:creationId xmlns:a16="http://schemas.microsoft.com/office/drawing/2014/main" id="{D8C498C2-F161-ACE5-E2A0-A59EAC92A32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A6B3CA3-8D80-9462-8691-B9A237BA7E83}"/>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1367079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CCD33A-05DF-2441-3088-539D2671F32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73790B-4DB6-3842-601C-95AC49A19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D25EC2F-1234-4F9D-EFA6-1A682FABB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A0C7602-3513-0E22-2F86-262B1CA6F2A0}"/>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C7D58D9E-C2A3-317E-4BB9-934F485D520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BEF6D04-EF80-8110-E516-A1736763D107}"/>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4109380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A00C3-2547-63EF-BC00-0474FFF19F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5AF78E0-D609-453F-D443-219EBE0987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5ECD1F-272D-C9A5-42B7-3CEFF2301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1E2749-2ECA-F7E0-309F-A892FAFD496F}"/>
              </a:ext>
            </a:extLst>
          </p:cNvPr>
          <p:cNvSpPr>
            <a:spLocks noGrp="1"/>
          </p:cNvSpPr>
          <p:nvPr>
            <p:ph type="dt" sz="half" idx="10"/>
          </p:nvPr>
        </p:nvSpPr>
        <p:spPr/>
        <p:txBody>
          <a:bodyPr/>
          <a:lstStyle/>
          <a:p>
            <a:fld id="{3EBC43A8-D2C8-4879-9547-35219B374268}" type="datetimeFigureOut">
              <a:rPr lang="zh-CN" altLang="en-US" smtClean="0"/>
              <a:t>2023/5/5</a:t>
            </a:fld>
            <a:endParaRPr lang="zh-CN" altLang="en-US"/>
          </a:p>
        </p:txBody>
      </p:sp>
      <p:sp>
        <p:nvSpPr>
          <p:cNvPr id="6" name="页脚占位符 5">
            <a:extLst>
              <a:ext uri="{FF2B5EF4-FFF2-40B4-BE49-F238E27FC236}">
                <a16:creationId xmlns:a16="http://schemas.microsoft.com/office/drawing/2014/main" id="{30CE2682-F39E-75F2-59C3-948C01C4BD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63FD7FC-4167-A897-A01C-C6B0C0255062}"/>
              </a:ext>
            </a:extLst>
          </p:cNvPr>
          <p:cNvSpPr>
            <a:spLocks noGrp="1"/>
          </p:cNvSpPr>
          <p:nvPr>
            <p:ph type="sldNum" sz="quarter" idx="12"/>
          </p:nvPr>
        </p:nvSpPr>
        <p:spPr/>
        <p:txBody>
          <a:body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802819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8DF6C4-8499-F0E7-BFA6-DBA45B2AE6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F8705F-C63C-9373-ECA8-D7A34FEC8E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F9F666-62B4-5D01-34EA-F23AD7CDB5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BC43A8-D2C8-4879-9547-35219B374268}" type="datetimeFigureOut">
              <a:rPr lang="zh-CN" altLang="en-US" smtClean="0"/>
              <a:t>2023/5/5</a:t>
            </a:fld>
            <a:endParaRPr lang="zh-CN" altLang="en-US"/>
          </a:p>
        </p:txBody>
      </p:sp>
      <p:sp>
        <p:nvSpPr>
          <p:cNvPr id="5" name="页脚占位符 4">
            <a:extLst>
              <a:ext uri="{FF2B5EF4-FFF2-40B4-BE49-F238E27FC236}">
                <a16:creationId xmlns:a16="http://schemas.microsoft.com/office/drawing/2014/main" id="{DF1CC8CF-1527-F3B5-1135-5585DAD5FF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F596BC8-635A-D328-0D74-CCBC9910FA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AD666-0B13-4DB6-852B-E79186C5781C}" type="slidenum">
              <a:rPr lang="zh-CN" altLang="en-US" smtClean="0"/>
              <a:t>‹#›</a:t>
            </a:fld>
            <a:endParaRPr lang="zh-CN" altLang="en-US"/>
          </a:p>
        </p:txBody>
      </p:sp>
    </p:spTree>
    <p:extLst>
      <p:ext uri="{BB962C8B-B14F-4D97-AF65-F5344CB8AC3E}">
        <p14:creationId xmlns:p14="http://schemas.microsoft.com/office/powerpoint/2010/main" val="1674130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2" name="内容占位符 51">
            <a:extLst>
              <a:ext uri="{FF2B5EF4-FFF2-40B4-BE49-F238E27FC236}">
                <a16:creationId xmlns:a16="http://schemas.microsoft.com/office/drawing/2014/main" id="{CB74B6D1-BE78-B210-7285-84F56DE17E18}"/>
              </a:ext>
            </a:extLst>
          </p:cNvPr>
          <p:cNvGraphicFramePr>
            <a:graphicFrameLocks noGrp="1"/>
          </p:cNvGraphicFramePr>
          <p:nvPr>
            <p:ph idx="1"/>
            <p:extLst>
              <p:ext uri="{D42A27DB-BD31-4B8C-83A1-F6EECF244321}">
                <p14:modId xmlns:p14="http://schemas.microsoft.com/office/powerpoint/2010/main" val="4234355641"/>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3" name="文本框 52">
            <a:extLst>
              <a:ext uri="{FF2B5EF4-FFF2-40B4-BE49-F238E27FC236}">
                <a16:creationId xmlns:a16="http://schemas.microsoft.com/office/drawing/2014/main" id="{9E4DC40B-0995-B743-ECE5-F5B5CFAC4AD3}"/>
              </a:ext>
            </a:extLst>
          </p:cNvPr>
          <p:cNvSpPr txBox="1"/>
          <p:nvPr/>
        </p:nvSpPr>
        <p:spPr>
          <a:xfrm>
            <a:off x="1188098" y="534955"/>
            <a:ext cx="15177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response</a:t>
            </a:r>
            <a:endParaRPr lang="zh-CN" altLang="en-US"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9D30FFFE-A4BB-EEF2-9C64-0C86AE284460}"/>
              </a:ext>
            </a:extLst>
          </p:cNvPr>
          <p:cNvSpPr txBox="1"/>
          <p:nvPr/>
        </p:nvSpPr>
        <p:spPr>
          <a:xfrm>
            <a:off x="5414865" y="524811"/>
            <a:ext cx="15177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parameter</a:t>
            </a:r>
            <a:endParaRPr lang="zh-CN" altLang="en-US" dirty="0">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3A65449E-8352-8093-301C-6AF65B5D831B}"/>
              </a:ext>
            </a:extLst>
          </p:cNvPr>
          <p:cNvSpPr txBox="1"/>
          <p:nvPr/>
        </p:nvSpPr>
        <p:spPr>
          <a:xfrm>
            <a:off x="9836020" y="534955"/>
            <a:ext cx="15177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bias</a:t>
            </a:r>
            <a:endParaRPr lang="zh-CN" altLang="en-US" dirty="0">
              <a:latin typeface="Times New Roman" panose="02020603050405020304" pitchFamily="18" charset="0"/>
              <a:cs typeface="Times New Roman" panose="02020603050405020304" pitchFamily="18" charset="0"/>
            </a:endParaRPr>
          </a:p>
        </p:txBody>
      </p:sp>
      <p:cxnSp>
        <p:nvCxnSpPr>
          <p:cNvPr id="57" name="直接连接符 56">
            <a:extLst>
              <a:ext uri="{FF2B5EF4-FFF2-40B4-BE49-F238E27FC236}">
                <a16:creationId xmlns:a16="http://schemas.microsoft.com/office/drawing/2014/main" id="{A5DFE178-9288-1D94-C8E7-CAE87102205C}"/>
              </a:ext>
            </a:extLst>
          </p:cNvPr>
          <p:cNvCxnSpPr/>
          <p:nvPr/>
        </p:nvCxnSpPr>
        <p:spPr>
          <a:xfrm>
            <a:off x="3166188" y="391886"/>
            <a:ext cx="0" cy="6102220"/>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939F6075-E849-E08D-B400-955E74B07B73}"/>
              </a:ext>
            </a:extLst>
          </p:cNvPr>
          <p:cNvCxnSpPr/>
          <p:nvPr/>
        </p:nvCxnSpPr>
        <p:spPr>
          <a:xfrm>
            <a:off x="8941837" y="391886"/>
            <a:ext cx="0" cy="61022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3747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401774D-FB02-AD8E-D272-BBA191CA2D39}"/>
              </a:ext>
            </a:extLst>
          </p:cNvPr>
          <p:cNvPicPr>
            <a:picLocks noChangeAspect="1"/>
          </p:cNvPicPr>
          <p:nvPr/>
        </p:nvPicPr>
        <p:blipFill>
          <a:blip r:embed="rId2"/>
          <a:stretch>
            <a:fillRect/>
          </a:stretch>
        </p:blipFill>
        <p:spPr>
          <a:xfrm>
            <a:off x="729932" y="2217301"/>
            <a:ext cx="4448175" cy="2581275"/>
          </a:xfrm>
          <a:prstGeom prst="rect">
            <a:avLst/>
          </a:prstGeom>
        </p:spPr>
      </p:pic>
      <p:pic>
        <p:nvPicPr>
          <p:cNvPr id="4" name="Picture 14">
            <a:extLst>
              <a:ext uri="{FF2B5EF4-FFF2-40B4-BE49-F238E27FC236}">
                <a16:creationId xmlns:a16="http://schemas.microsoft.com/office/drawing/2014/main" id="{549F5356-0767-E271-4C99-68D6227F9E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0149" y="1119187"/>
            <a:ext cx="5705475" cy="461962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67609F43-49D4-FDD4-B979-C027B6CDEDB2}"/>
              </a:ext>
            </a:extLst>
          </p:cNvPr>
          <p:cNvSpPr txBox="1"/>
          <p:nvPr/>
        </p:nvSpPr>
        <p:spPr>
          <a:xfrm>
            <a:off x="656361" y="1881427"/>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CD7C2EA-E10B-C18F-BCC6-8087545F3A98}"/>
              </a:ext>
            </a:extLst>
          </p:cNvPr>
          <p:cNvSpPr txBox="1"/>
          <p:nvPr/>
        </p:nvSpPr>
        <p:spPr>
          <a:xfrm>
            <a:off x="5693724" y="726777"/>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240C930-2DF3-946F-3B41-2C299E6DF98E}"/>
              </a:ext>
            </a:extLst>
          </p:cNvPr>
          <p:cNvSpPr txBox="1"/>
          <p:nvPr/>
        </p:nvSpPr>
        <p:spPr>
          <a:xfrm>
            <a:off x="8866224" y="652119"/>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30F6A49-C1D9-0835-F65B-0515A71D2C56}"/>
              </a:ext>
            </a:extLst>
          </p:cNvPr>
          <p:cNvSpPr txBox="1"/>
          <p:nvPr/>
        </p:nvSpPr>
        <p:spPr>
          <a:xfrm>
            <a:off x="5636267" y="3132969"/>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E0C452C5-B560-FBFE-6D42-47E1C99F6B93}"/>
              </a:ext>
            </a:extLst>
          </p:cNvPr>
          <p:cNvSpPr txBox="1"/>
          <p:nvPr/>
        </p:nvSpPr>
        <p:spPr>
          <a:xfrm>
            <a:off x="8812887" y="3132969"/>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455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A5C6DC-1601-5499-DB29-FC0F56E85991}"/>
              </a:ext>
            </a:extLst>
          </p:cNvPr>
          <p:cNvSpPr txBox="1"/>
          <p:nvPr/>
        </p:nvSpPr>
        <p:spPr>
          <a:xfrm>
            <a:off x="5534165" y="1188810"/>
            <a:ext cx="968991"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理论</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1F12C831-1800-4657-1F8B-D2FDED87C692}"/>
              </a:ext>
            </a:extLst>
          </p:cNvPr>
          <p:cNvSpPr txBox="1"/>
          <p:nvPr/>
        </p:nvSpPr>
        <p:spPr>
          <a:xfrm>
            <a:off x="5534165" y="3225393"/>
            <a:ext cx="968991"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假设</a:t>
            </a:r>
            <a:endParaRPr lang="zh-CN" altLang="en-US"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C4EBC98F-7952-F66A-C28E-6E1D86A1D8AC}"/>
              </a:ext>
            </a:extLst>
          </p:cNvPr>
          <p:cNvSpPr txBox="1"/>
          <p:nvPr/>
        </p:nvSpPr>
        <p:spPr>
          <a:xfrm>
            <a:off x="5508547" y="5836982"/>
            <a:ext cx="968991"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数据</a:t>
            </a:r>
            <a:endParaRPr lang="zh-CN" altLang="en-US" dirty="0">
              <a:latin typeface="宋体" panose="02010600030101010101" pitchFamily="2" charset="-122"/>
              <a:ea typeface="宋体" panose="02010600030101010101" pitchFamily="2" charset="-122"/>
            </a:endParaRPr>
          </a:p>
        </p:txBody>
      </p:sp>
      <p:sp>
        <p:nvSpPr>
          <p:cNvPr id="8" name="任意多边形: 形状 7">
            <a:extLst>
              <a:ext uri="{FF2B5EF4-FFF2-40B4-BE49-F238E27FC236}">
                <a16:creationId xmlns:a16="http://schemas.microsoft.com/office/drawing/2014/main" id="{8BBE8F7D-13B4-7EEC-7B10-CAAF06B295A6}"/>
              </a:ext>
            </a:extLst>
          </p:cNvPr>
          <p:cNvSpPr/>
          <p:nvPr/>
        </p:nvSpPr>
        <p:spPr>
          <a:xfrm>
            <a:off x="6619165" y="1535373"/>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10EB851B-26C3-88F5-019A-280C7F2005F5}"/>
              </a:ext>
            </a:extLst>
          </p:cNvPr>
          <p:cNvSpPr/>
          <p:nvPr/>
        </p:nvSpPr>
        <p:spPr>
          <a:xfrm>
            <a:off x="7072986" y="4122194"/>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CD91E043-A541-5718-DA88-A192BA790A63}"/>
              </a:ext>
            </a:extLst>
          </p:cNvPr>
          <p:cNvSpPr/>
          <p:nvPr/>
        </p:nvSpPr>
        <p:spPr>
          <a:xfrm flipH="1" flipV="1">
            <a:off x="3496214" y="1510380"/>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374AE3BA-D0F4-ACA1-7A8B-4A5B4EC3C3F8}"/>
              </a:ext>
            </a:extLst>
          </p:cNvPr>
          <p:cNvSpPr/>
          <p:nvPr/>
        </p:nvSpPr>
        <p:spPr>
          <a:xfrm flipH="1" flipV="1">
            <a:off x="3026284" y="4108616"/>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DDF41A3-973D-EA8E-4B2C-F8CDF984AB1E}"/>
              </a:ext>
            </a:extLst>
          </p:cNvPr>
          <p:cNvSpPr txBox="1"/>
          <p:nvPr/>
        </p:nvSpPr>
        <p:spPr>
          <a:xfrm>
            <a:off x="3324335" y="5084431"/>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支持或质疑</a:t>
            </a:r>
          </a:p>
        </p:txBody>
      </p:sp>
      <p:sp>
        <p:nvSpPr>
          <p:cNvPr id="14" name="文本框 13">
            <a:extLst>
              <a:ext uri="{FF2B5EF4-FFF2-40B4-BE49-F238E27FC236}">
                <a16:creationId xmlns:a16="http://schemas.microsoft.com/office/drawing/2014/main" id="{F9209AB5-22CC-ABE7-B6E6-71D232081AAD}"/>
              </a:ext>
            </a:extLst>
          </p:cNvPr>
          <p:cNvSpPr txBox="1"/>
          <p:nvPr/>
        </p:nvSpPr>
        <p:spPr>
          <a:xfrm>
            <a:off x="3869141" y="2272795"/>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支持或质疑</a:t>
            </a:r>
          </a:p>
        </p:txBody>
      </p:sp>
      <p:sp>
        <p:nvSpPr>
          <p:cNvPr id="15" name="文本框 14">
            <a:extLst>
              <a:ext uri="{FF2B5EF4-FFF2-40B4-BE49-F238E27FC236}">
                <a16:creationId xmlns:a16="http://schemas.microsoft.com/office/drawing/2014/main" id="{897792BB-AC32-F634-FB4A-1C826093F9A8}"/>
              </a:ext>
            </a:extLst>
          </p:cNvPr>
          <p:cNvSpPr txBox="1"/>
          <p:nvPr/>
        </p:nvSpPr>
        <p:spPr>
          <a:xfrm>
            <a:off x="8529854" y="2271032"/>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提出</a:t>
            </a:r>
          </a:p>
        </p:txBody>
      </p:sp>
      <p:sp>
        <p:nvSpPr>
          <p:cNvPr id="16" name="文本框 15">
            <a:extLst>
              <a:ext uri="{FF2B5EF4-FFF2-40B4-BE49-F238E27FC236}">
                <a16:creationId xmlns:a16="http://schemas.microsoft.com/office/drawing/2014/main" id="{158ED1D9-B3B6-0111-7BCA-D6CDBE29E5D7}"/>
              </a:ext>
            </a:extLst>
          </p:cNvPr>
          <p:cNvSpPr txBox="1"/>
          <p:nvPr/>
        </p:nvSpPr>
        <p:spPr>
          <a:xfrm>
            <a:off x="8983675" y="4788747"/>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产生</a:t>
            </a:r>
          </a:p>
        </p:txBody>
      </p:sp>
      <p:sp>
        <p:nvSpPr>
          <p:cNvPr id="17" name="文本框 16">
            <a:extLst>
              <a:ext uri="{FF2B5EF4-FFF2-40B4-BE49-F238E27FC236}">
                <a16:creationId xmlns:a16="http://schemas.microsoft.com/office/drawing/2014/main" id="{B0BD9237-70B7-2C54-0D86-08C765BBBC8C}"/>
              </a:ext>
            </a:extLst>
          </p:cNvPr>
          <p:cNvSpPr txBox="1"/>
          <p:nvPr/>
        </p:nvSpPr>
        <p:spPr>
          <a:xfrm>
            <a:off x="888597" y="2326522"/>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理论层面</a:t>
            </a:r>
          </a:p>
        </p:txBody>
      </p:sp>
      <p:sp>
        <p:nvSpPr>
          <p:cNvPr id="18" name="文本框 17">
            <a:extLst>
              <a:ext uri="{FF2B5EF4-FFF2-40B4-BE49-F238E27FC236}">
                <a16:creationId xmlns:a16="http://schemas.microsoft.com/office/drawing/2014/main" id="{C8CD7F56-D6DA-E0A5-66BF-CEBFD5450A89}"/>
              </a:ext>
            </a:extLst>
          </p:cNvPr>
          <p:cNvSpPr txBox="1"/>
          <p:nvPr/>
        </p:nvSpPr>
        <p:spPr>
          <a:xfrm>
            <a:off x="888597" y="4726495"/>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经验层面</a:t>
            </a:r>
          </a:p>
        </p:txBody>
      </p:sp>
      <p:sp>
        <p:nvSpPr>
          <p:cNvPr id="24" name="文本框 23">
            <a:extLst>
              <a:ext uri="{FF2B5EF4-FFF2-40B4-BE49-F238E27FC236}">
                <a16:creationId xmlns:a16="http://schemas.microsoft.com/office/drawing/2014/main" id="{9F8DDC08-F7B5-9977-52FB-E918CA13AE0E}"/>
              </a:ext>
            </a:extLst>
          </p:cNvPr>
          <p:cNvSpPr txBox="1"/>
          <p:nvPr/>
        </p:nvSpPr>
        <p:spPr>
          <a:xfrm>
            <a:off x="4980255" y="3808659"/>
            <a:ext cx="2510633"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经验性概括</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83514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FA5C6DC-1601-5499-DB29-FC0F56E85991}"/>
              </a:ext>
            </a:extLst>
          </p:cNvPr>
          <p:cNvSpPr txBox="1"/>
          <p:nvPr/>
        </p:nvSpPr>
        <p:spPr>
          <a:xfrm>
            <a:off x="5111059" y="860013"/>
            <a:ext cx="2685768"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机制模型：</a:t>
            </a:r>
            <a:r>
              <a:rPr lang="en-US" altLang="zh-CN" sz="2800" dirty="0">
                <a:latin typeface="宋体" panose="02010600030101010101" pitchFamily="2" charset="-122"/>
                <a:ea typeface="宋体" panose="02010600030101010101" pitchFamily="2" charset="-122"/>
              </a:rPr>
              <a:t>EAM</a:t>
            </a:r>
            <a:endParaRPr lang="zh-CN" altLang="en-US" dirty="0">
              <a:latin typeface="宋体" panose="02010600030101010101" pitchFamily="2" charset="-122"/>
              <a:ea typeface="宋体" panose="02010600030101010101" pitchFamily="2" charset="-122"/>
            </a:endParaRPr>
          </a:p>
        </p:txBody>
      </p:sp>
      <p:sp>
        <p:nvSpPr>
          <p:cNvPr id="3" name="文本框 2">
            <a:extLst>
              <a:ext uri="{FF2B5EF4-FFF2-40B4-BE49-F238E27FC236}">
                <a16:creationId xmlns:a16="http://schemas.microsoft.com/office/drawing/2014/main" id="{1F12C831-1800-4657-1F8B-D2FDED87C692}"/>
              </a:ext>
            </a:extLst>
          </p:cNvPr>
          <p:cNvSpPr txBox="1"/>
          <p:nvPr/>
        </p:nvSpPr>
        <p:spPr>
          <a:xfrm>
            <a:off x="5095663" y="2836101"/>
            <a:ext cx="2800667"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计算模型：</a:t>
            </a:r>
            <a:r>
              <a:rPr lang="en-US" altLang="zh-CN" sz="2800" dirty="0">
                <a:latin typeface="宋体" panose="02010600030101010101" pitchFamily="2" charset="-122"/>
                <a:ea typeface="宋体" panose="02010600030101010101" pitchFamily="2" charset="-122"/>
              </a:rPr>
              <a:t>DDM</a:t>
            </a:r>
            <a:endParaRPr lang="zh-CN" altLang="en-US" dirty="0">
              <a:latin typeface="宋体" panose="02010600030101010101" pitchFamily="2" charset="-122"/>
              <a:ea typeface="宋体" panose="02010600030101010101" pitchFamily="2" charset="-122"/>
            </a:endParaRPr>
          </a:p>
        </p:txBody>
      </p:sp>
      <p:sp>
        <p:nvSpPr>
          <p:cNvPr id="4" name="文本框 3">
            <a:extLst>
              <a:ext uri="{FF2B5EF4-FFF2-40B4-BE49-F238E27FC236}">
                <a16:creationId xmlns:a16="http://schemas.microsoft.com/office/drawing/2014/main" id="{C4EBC98F-7952-F66A-C28E-6E1D86A1D8AC}"/>
              </a:ext>
            </a:extLst>
          </p:cNvPr>
          <p:cNvSpPr txBox="1"/>
          <p:nvPr/>
        </p:nvSpPr>
        <p:spPr>
          <a:xfrm>
            <a:off x="4742241" y="6257988"/>
            <a:ext cx="3784021"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行为</a:t>
            </a:r>
            <a:r>
              <a:rPr lang="en-US" altLang="zh-CN" sz="2800" dirty="0">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神经元</a:t>
            </a:r>
            <a:r>
              <a:rPr lang="en-US" altLang="zh-CN" sz="2800" dirty="0">
                <a:latin typeface="宋体" panose="02010600030101010101" pitchFamily="2" charset="-122"/>
                <a:ea typeface="宋体" panose="02010600030101010101" pitchFamily="2" charset="-122"/>
              </a:rPr>
              <a:t>/EEG</a:t>
            </a:r>
            <a:r>
              <a:rPr lang="zh-CN" altLang="en-US" sz="2800" dirty="0">
                <a:latin typeface="宋体" panose="02010600030101010101" pitchFamily="2" charset="-122"/>
                <a:ea typeface="宋体" panose="02010600030101010101" pitchFamily="2" charset="-122"/>
              </a:rPr>
              <a:t>数据</a:t>
            </a:r>
            <a:endParaRPr lang="zh-CN" altLang="en-US" dirty="0">
              <a:latin typeface="宋体" panose="02010600030101010101" pitchFamily="2" charset="-122"/>
              <a:ea typeface="宋体" panose="02010600030101010101" pitchFamily="2" charset="-122"/>
            </a:endParaRPr>
          </a:p>
        </p:txBody>
      </p:sp>
      <p:sp>
        <p:nvSpPr>
          <p:cNvPr id="8" name="任意多边形: 形状 7">
            <a:extLst>
              <a:ext uri="{FF2B5EF4-FFF2-40B4-BE49-F238E27FC236}">
                <a16:creationId xmlns:a16="http://schemas.microsoft.com/office/drawing/2014/main" id="{8BBE8F7D-13B4-7EEC-7B10-CAAF06B295A6}"/>
              </a:ext>
            </a:extLst>
          </p:cNvPr>
          <p:cNvSpPr/>
          <p:nvPr/>
        </p:nvSpPr>
        <p:spPr>
          <a:xfrm>
            <a:off x="7628922" y="1201902"/>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0" name="任意多边形: 形状 9">
            <a:extLst>
              <a:ext uri="{FF2B5EF4-FFF2-40B4-BE49-F238E27FC236}">
                <a16:creationId xmlns:a16="http://schemas.microsoft.com/office/drawing/2014/main" id="{10EB851B-26C3-88F5-019A-280C7F2005F5}"/>
              </a:ext>
            </a:extLst>
          </p:cNvPr>
          <p:cNvSpPr/>
          <p:nvPr/>
        </p:nvSpPr>
        <p:spPr>
          <a:xfrm>
            <a:off x="8294480" y="4567968"/>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1" name="任意多边形: 形状 10">
            <a:extLst>
              <a:ext uri="{FF2B5EF4-FFF2-40B4-BE49-F238E27FC236}">
                <a16:creationId xmlns:a16="http://schemas.microsoft.com/office/drawing/2014/main" id="{CD91E043-A541-5718-DA88-A192BA790A63}"/>
              </a:ext>
            </a:extLst>
          </p:cNvPr>
          <p:cNvSpPr/>
          <p:nvPr/>
        </p:nvSpPr>
        <p:spPr>
          <a:xfrm flipH="1" flipV="1">
            <a:off x="3183305" y="1121623"/>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2" name="任意多边形: 形状 11">
            <a:extLst>
              <a:ext uri="{FF2B5EF4-FFF2-40B4-BE49-F238E27FC236}">
                <a16:creationId xmlns:a16="http://schemas.microsoft.com/office/drawing/2014/main" id="{374AE3BA-D0F4-ACA1-7A8B-4A5B4EC3C3F8}"/>
              </a:ext>
            </a:extLst>
          </p:cNvPr>
          <p:cNvSpPr/>
          <p:nvPr/>
        </p:nvSpPr>
        <p:spPr>
          <a:xfrm flipH="1" flipV="1">
            <a:off x="2779959" y="4641431"/>
            <a:ext cx="1794680" cy="1951630"/>
          </a:xfrm>
          <a:custGeom>
            <a:avLst/>
            <a:gdLst>
              <a:gd name="connsiteX0" fmla="*/ 0 w 2333889"/>
              <a:gd name="connsiteY0" fmla="*/ 0 h 1951630"/>
              <a:gd name="connsiteX1" fmla="*/ 2333767 w 2333889"/>
              <a:gd name="connsiteY1" fmla="*/ 771099 h 1951630"/>
              <a:gd name="connsiteX2" fmla="*/ 81887 w 2333889"/>
              <a:gd name="connsiteY2" fmla="*/ 1951630 h 1951630"/>
            </a:gdLst>
            <a:ahLst/>
            <a:cxnLst>
              <a:cxn ang="0">
                <a:pos x="connsiteX0" y="connsiteY0"/>
              </a:cxn>
              <a:cxn ang="0">
                <a:pos x="connsiteX1" y="connsiteY1"/>
              </a:cxn>
              <a:cxn ang="0">
                <a:pos x="connsiteX2" y="connsiteY2"/>
              </a:cxn>
            </a:cxnLst>
            <a:rect l="l" t="t" r="r" b="b"/>
            <a:pathLst>
              <a:path w="2333889" h="1951630">
                <a:moveTo>
                  <a:pt x="0" y="0"/>
                </a:moveTo>
                <a:cubicBezTo>
                  <a:pt x="1160059" y="222913"/>
                  <a:pt x="2320119" y="445827"/>
                  <a:pt x="2333767" y="771099"/>
                </a:cubicBezTo>
                <a:cubicBezTo>
                  <a:pt x="2347415" y="1096371"/>
                  <a:pt x="1214651" y="1524000"/>
                  <a:pt x="81887" y="1951630"/>
                </a:cubicBezTo>
              </a:path>
            </a:pathLst>
          </a:custGeom>
          <a:ln>
            <a:tailEnd type="arrow"/>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DDF41A3-973D-EA8E-4B2C-F8CDF984AB1E}"/>
              </a:ext>
            </a:extLst>
          </p:cNvPr>
          <p:cNvSpPr txBox="1"/>
          <p:nvPr/>
        </p:nvSpPr>
        <p:spPr>
          <a:xfrm>
            <a:off x="3324335" y="5432580"/>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支持或质疑</a:t>
            </a:r>
          </a:p>
        </p:txBody>
      </p:sp>
      <p:sp>
        <p:nvSpPr>
          <p:cNvPr id="14" name="文本框 13">
            <a:extLst>
              <a:ext uri="{FF2B5EF4-FFF2-40B4-BE49-F238E27FC236}">
                <a16:creationId xmlns:a16="http://schemas.microsoft.com/office/drawing/2014/main" id="{F9209AB5-22CC-ABE7-B6E6-71D232081AAD}"/>
              </a:ext>
            </a:extLst>
          </p:cNvPr>
          <p:cNvSpPr txBox="1"/>
          <p:nvPr/>
        </p:nvSpPr>
        <p:spPr>
          <a:xfrm>
            <a:off x="3773413" y="1941506"/>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支持或质疑</a:t>
            </a:r>
          </a:p>
        </p:txBody>
      </p:sp>
      <p:sp>
        <p:nvSpPr>
          <p:cNvPr id="15" name="文本框 14">
            <a:extLst>
              <a:ext uri="{FF2B5EF4-FFF2-40B4-BE49-F238E27FC236}">
                <a16:creationId xmlns:a16="http://schemas.microsoft.com/office/drawing/2014/main" id="{897792BB-AC32-F634-FB4A-1C826093F9A8}"/>
              </a:ext>
            </a:extLst>
          </p:cNvPr>
          <p:cNvSpPr txBox="1"/>
          <p:nvPr/>
        </p:nvSpPr>
        <p:spPr>
          <a:xfrm>
            <a:off x="9539611" y="1937561"/>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具体化</a:t>
            </a:r>
          </a:p>
        </p:txBody>
      </p:sp>
      <p:sp>
        <p:nvSpPr>
          <p:cNvPr id="16" name="文本框 15">
            <a:extLst>
              <a:ext uri="{FF2B5EF4-FFF2-40B4-BE49-F238E27FC236}">
                <a16:creationId xmlns:a16="http://schemas.microsoft.com/office/drawing/2014/main" id="{158ED1D9-B3B6-0111-7BCA-D6CDBE29E5D7}"/>
              </a:ext>
            </a:extLst>
          </p:cNvPr>
          <p:cNvSpPr txBox="1"/>
          <p:nvPr/>
        </p:nvSpPr>
        <p:spPr>
          <a:xfrm>
            <a:off x="10256762" y="5074644"/>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拟合</a:t>
            </a:r>
          </a:p>
        </p:txBody>
      </p:sp>
      <p:sp>
        <p:nvSpPr>
          <p:cNvPr id="17" name="文本框 16">
            <a:extLst>
              <a:ext uri="{FF2B5EF4-FFF2-40B4-BE49-F238E27FC236}">
                <a16:creationId xmlns:a16="http://schemas.microsoft.com/office/drawing/2014/main" id="{B0BD9237-70B7-2C54-0D86-08C765BBBC8C}"/>
              </a:ext>
            </a:extLst>
          </p:cNvPr>
          <p:cNvSpPr txBox="1"/>
          <p:nvPr/>
        </p:nvSpPr>
        <p:spPr>
          <a:xfrm>
            <a:off x="792869" y="1995233"/>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理论层面</a:t>
            </a:r>
          </a:p>
        </p:txBody>
      </p:sp>
      <p:sp>
        <p:nvSpPr>
          <p:cNvPr id="18" name="文本框 17">
            <a:extLst>
              <a:ext uri="{FF2B5EF4-FFF2-40B4-BE49-F238E27FC236}">
                <a16:creationId xmlns:a16="http://schemas.microsoft.com/office/drawing/2014/main" id="{C8CD7F56-D6DA-E0A5-66BF-CEBFD5450A89}"/>
              </a:ext>
            </a:extLst>
          </p:cNvPr>
          <p:cNvSpPr txBox="1"/>
          <p:nvPr/>
        </p:nvSpPr>
        <p:spPr>
          <a:xfrm>
            <a:off x="888597" y="5074644"/>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实证层面</a:t>
            </a:r>
          </a:p>
        </p:txBody>
      </p:sp>
      <p:sp>
        <p:nvSpPr>
          <p:cNvPr id="5" name="文本框 4">
            <a:extLst>
              <a:ext uri="{FF2B5EF4-FFF2-40B4-BE49-F238E27FC236}">
                <a16:creationId xmlns:a16="http://schemas.microsoft.com/office/drawing/2014/main" id="{BC0CEE56-303F-E3BF-E0D0-46269B4F6E35}"/>
              </a:ext>
            </a:extLst>
          </p:cNvPr>
          <p:cNvSpPr txBox="1"/>
          <p:nvPr/>
        </p:nvSpPr>
        <p:spPr>
          <a:xfrm>
            <a:off x="4663375" y="4272381"/>
            <a:ext cx="3463503" cy="523220"/>
          </a:xfrm>
          <a:prstGeom prst="rect">
            <a:avLst/>
          </a:prstGeom>
          <a:noFill/>
        </p:spPr>
        <p:txBody>
          <a:bodyPr wrap="square" rtlCol="0">
            <a:spAutoFit/>
          </a:bodyPr>
          <a:lstStyle/>
          <a:p>
            <a:r>
              <a:rPr lang="zh-CN" altLang="en-US" sz="2800" dirty="0">
                <a:latin typeface="宋体" panose="02010600030101010101" pitchFamily="2" charset="-122"/>
                <a:ea typeface="宋体" panose="02010600030101010101" pitchFamily="2" charset="-122"/>
              </a:rPr>
              <a:t>衍生假设：数据模式</a:t>
            </a:r>
            <a:endParaRPr lang="zh-CN" altLang="en-US"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CF8968AA-3F09-2C90-4CC3-8BAAD5063DA1}"/>
              </a:ext>
            </a:extLst>
          </p:cNvPr>
          <p:cNvCxnSpPr>
            <a:stCxn id="3" idx="2"/>
          </p:cNvCxnSpPr>
          <p:nvPr/>
        </p:nvCxnSpPr>
        <p:spPr>
          <a:xfrm>
            <a:off x="6495997" y="3359321"/>
            <a:ext cx="1056" cy="913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文本框 8">
            <a:extLst>
              <a:ext uri="{FF2B5EF4-FFF2-40B4-BE49-F238E27FC236}">
                <a16:creationId xmlns:a16="http://schemas.microsoft.com/office/drawing/2014/main" id="{5A752D0F-5CC5-7B30-4177-36E1AF420EB5}"/>
              </a:ext>
            </a:extLst>
          </p:cNvPr>
          <p:cNvSpPr txBox="1"/>
          <p:nvPr/>
        </p:nvSpPr>
        <p:spPr>
          <a:xfrm>
            <a:off x="6634251" y="3630731"/>
            <a:ext cx="1794680" cy="369332"/>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推导</a:t>
            </a:r>
          </a:p>
        </p:txBody>
      </p:sp>
    </p:spTree>
    <p:extLst>
      <p:ext uri="{BB962C8B-B14F-4D97-AF65-F5344CB8AC3E}">
        <p14:creationId xmlns:p14="http://schemas.microsoft.com/office/powerpoint/2010/main" val="1048609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a:extLst>
              <a:ext uri="{FF2B5EF4-FFF2-40B4-BE49-F238E27FC236}">
                <a16:creationId xmlns:a16="http://schemas.microsoft.com/office/drawing/2014/main" id="{38DB1838-27CD-43E0-51C7-696270800F90}"/>
              </a:ext>
            </a:extLst>
          </p:cNvPr>
          <p:cNvCxnSpPr>
            <a:cxnSpLocks/>
          </p:cNvCxnSpPr>
          <p:nvPr/>
        </p:nvCxnSpPr>
        <p:spPr>
          <a:xfrm>
            <a:off x="142630" y="1436783"/>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03659605-29C4-9351-20D4-434AA9BFEF29}"/>
              </a:ext>
            </a:extLst>
          </p:cNvPr>
          <p:cNvCxnSpPr>
            <a:cxnSpLocks/>
          </p:cNvCxnSpPr>
          <p:nvPr/>
        </p:nvCxnSpPr>
        <p:spPr>
          <a:xfrm>
            <a:off x="142630" y="3016046"/>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5E31EF70-58FC-456F-BB88-46D733B3B517}"/>
              </a:ext>
            </a:extLst>
          </p:cNvPr>
          <p:cNvCxnSpPr>
            <a:cxnSpLocks/>
          </p:cNvCxnSpPr>
          <p:nvPr/>
        </p:nvCxnSpPr>
        <p:spPr>
          <a:xfrm>
            <a:off x="634946" y="1436783"/>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7569E75C-B21D-75C8-6F46-A40AE6B7E788}"/>
              </a:ext>
            </a:extLst>
          </p:cNvPr>
          <p:cNvSpPr/>
          <p:nvPr/>
        </p:nvSpPr>
        <p:spPr>
          <a:xfrm>
            <a:off x="588870" y="1925308"/>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6AE6A778-7068-21AD-6D1E-B9EDD3A64099}"/>
              </a:ext>
            </a:extLst>
          </p:cNvPr>
          <p:cNvCxnSpPr>
            <a:cxnSpLocks/>
            <a:stCxn id="9" idx="6"/>
          </p:cNvCxnSpPr>
          <p:nvPr/>
        </p:nvCxnSpPr>
        <p:spPr>
          <a:xfrm flipV="1">
            <a:off x="713276" y="1430157"/>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76FDCF87-8CFA-E336-380E-4FEF6B8D10EF}"/>
              </a:ext>
            </a:extLst>
          </p:cNvPr>
          <p:cNvSpPr txBox="1"/>
          <p:nvPr/>
        </p:nvSpPr>
        <p:spPr>
          <a:xfrm>
            <a:off x="4499699" y="1252117"/>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48BFE0F-B4A0-3C98-7D00-3F761E3D49A1}"/>
              </a:ext>
            </a:extLst>
          </p:cNvPr>
          <p:cNvSpPr txBox="1"/>
          <p:nvPr/>
        </p:nvSpPr>
        <p:spPr>
          <a:xfrm>
            <a:off x="4499699" y="2831380"/>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99F04ECF-36C9-F951-2460-915957178010}"/>
              </a:ext>
            </a:extLst>
          </p:cNvPr>
          <p:cNvCxnSpPr>
            <a:cxnSpLocks/>
          </p:cNvCxnSpPr>
          <p:nvPr/>
        </p:nvCxnSpPr>
        <p:spPr>
          <a:xfrm>
            <a:off x="6096000" y="1437094"/>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8076A485-3E98-37A9-B674-6E7B4B940842}"/>
              </a:ext>
            </a:extLst>
          </p:cNvPr>
          <p:cNvCxnSpPr>
            <a:cxnSpLocks/>
          </p:cNvCxnSpPr>
          <p:nvPr/>
        </p:nvCxnSpPr>
        <p:spPr>
          <a:xfrm>
            <a:off x="6096000" y="3016357"/>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1E6AEFAF-FCA3-55B0-00ED-AB099985677A}"/>
              </a:ext>
            </a:extLst>
          </p:cNvPr>
          <p:cNvCxnSpPr>
            <a:cxnSpLocks/>
          </p:cNvCxnSpPr>
          <p:nvPr/>
        </p:nvCxnSpPr>
        <p:spPr>
          <a:xfrm>
            <a:off x="6588316" y="1437094"/>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392872B-7677-265C-8FEC-D06C0590851D}"/>
              </a:ext>
            </a:extLst>
          </p:cNvPr>
          <p:cNvSpPr/>
          <p:nvPr/>
        </p:nvSpPr>
        <p:spPr>
          <a:xfrm>
            <a:off x="6550609" y="2404506"/>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02669B-A85A-EA8D-0C1F-8FA4ECE6E7D1}"/>
              </a:ext>
            </a:extLst>
          </p:cNvPr>
          <p:cNvSpPr txBox="1"/>
          <p:nvPr/>
        </p:nvSpPr>
        <p:spPr>
          <a:xfrm>
            <a:off x="10453069" y="125242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43E4A07B-27FC-32AF-2694-E48739D120DC}"/>
              </a:ext>
            </a:extLst>
          </p:cNvPr>
          <p:cNvSpPr txBox="1"/>
          <p:nvPr/>
        </p:nvSpPr>
        <p:spPr>
          <a:xfrm>
            <a:off x="10453069" y="2831691"/>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582BCE02-2F15-F36F-6389-6EA5A288A42A}"/>
              </a:ext>
            </a:extLst>
          </p:cNvPr>
          <p:cNvCxnSpPr>
            <a:cxnSpLocks/>
          </p:cNvCxnSpPr>
          <p:nvPr/>
        </p:nvCxnSpPr>
        <p:spPr>
          <a:xfrm>
            <a:off x="6589173" y="2466709"/>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32692FA9-66DB-57A3-5F7C-9C4FD6D5582E}"/>
              </a:ext>
            </a:extLst>
          </p:cNvPr>
          <p:cNvSpPr txBox="1"/>
          <p:nvPr/>
        </p:nvSpPr>
        <p:spPr>
          <a:xfrm>
            <a:off x="2063756"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D218B5F8-6109-6F6A-EFF3-FD6F1C0B8433}"/>
              </a:ext>
            </a:extLst>
          </p:cNvPr>
          <p:cNvSpPr txBox="1"/>
          <p:nvPr/>
        </p:nvSpPr>
        <p:spPr>
          <a:xfrm>
            <a:off x="8159913"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ECD47F0-80A3-A975-96A3-1B084C2B50B1}"/>
              </a:ext>
            </a:extLst>
          </p:cNvPr>
          <p:cNvSpPr txBox="1"/>
          <p:nvPr/>
        </p:nvSpPr>
        <p:spPr>
          <a:xfrm>
            <a:off x="372608" y="271194"/>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coding:z</a:t>
            </a:r>
            <a:r>
              <a:rPr lang="en-US" altLang="zh-CN" dirty="0">
                <a:latin typeface="Times New Roman" panose="02020603050405020304" pitchFamily="18" charset="0"/>
                <a:cs typeface="Times New Roman" panose="02020603050405020304" pitchFamily="18" charset="0"/>
              </a:rPr>
              <a:t> and v</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F73E6896-D304-11D6-759A-3C1FF02709F5}"/>
              </a:ext>
            </a:extLst>
          </p:cNvPr>
          <p:cNvSpPr txBox="1"/>
          <p:nvPr/>
        </p:nvSpPr>
        <p:spPr>
          <a:xfrm>
            <a:off x="372608" y="3659212"/>
            <a:ext cx="142322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Accuracy coding</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ABC952DE-7FD9-DB73-9C56-F201763A5B7B}"/>
              </a:ext>
            </a:extLst>
          </p:cNvPr>
          <p:cNvCxnSpPr>
            <a:cxnSpLocks/>
          </p:cNvCxnSpPr>
          <p:nvPr/>
        </p:nvCxnSpPr>
        <p:spPr>
          <a:xfrm>
            <a:off x="3303701" y="4692449"/>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10555C9F-A283-0289-C70E-E3F3F3A519D6}"/>
              </a:ext>
            </a:extLst>
          </p:cNvPr>
          <p:cNvCxnSpPr>
            <a:cxnSpLocks/>
          </p:cNvCxnSpPr>
          <p:nvPr/>
        </p:nvCxnSpPr>
        <p:spPr>
          <a:xfrm>
            <a:off x="3303701" y="6271712"/>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C93FD687-52D6-C6F3-55F3-383682B3834C}"/>
              </a:ext>
            </a:extLst>
          </p:cNvPr>
          <p:cNvCxnSpPr>
            <a:cxnSpLocks/>
          </p:cNvCxnSpPr>
          <p:nvPr/>
        </p:nvCxnSpPr>
        <p:spPr>
          <a:xfrm>
            <a:off x="3796017" y="4692449"/>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椭圆 45">
            <a:extLst>
              <a:ext uri="{FF2B5EF4-FFF2-40B4-BE49-F238E27FC236}">
                <a16:creationId xmlns:a16="http://schemas.microsoft.com/office/drawing/2014/main" id="{F41433B0-AA50-300B-6F6D-35F0F8F85FC5}"/>
              </a:ext>
            </a:extLst>
          </p:cNvPr>
          <p:cNvSpPr/>
          <p:nvPr/>
        </p:nvSpPr>
        <p:spPr>
          <a:xfrm>
            <a:off x="3749941" y="5180974"/>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88B9FBE8-4ED5-7F9F-CDE4-2AA84109589A}"/>
              </a:ext>
            </a:extLst>
          </p:cNvPr>
          <p:cNvCxnSpPr>
            <a:cxnSpLocks/>
            <a:stCxn id="46" idx="6"/>
          </p:cNvCxnSpPr>
          <p:nvPr/>
        </p:nvCxnSpPr>
        <p:spPr>
          <a:xfrm flipV="1">
            <a:off x="3874347" y="4685823"/>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B997E7DE-C322-88E7-F101-870BDCDE111B}"/>
              </a:ext>
            </a:extLst>
          </p:cNvPr>
          <p:cNvSpPr txBox="1"/>
          <p:nvPr/>
        </p:nvSpPr>
        <p:spPr>
          <a:xfrm>
            <a:off x="7660770" y="4507783"/>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correct</a:t>
            </a:r>
            <a:endParaRPr lang="zh-CN" altLang="en-US"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1B543F54-9149-FB7B-CC3D-711DDFDD923C}"/>
              </a:ext>
            </a:extLst>
          </p:cNvPr>
          <p:cNvSpPr txBox="1"/>
          <p:nvPr/>
        </p:nvSpPr>
        <p:spPr>
          <a:xfrm>
            <a:off x="7660770" y="6087046"/>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incorrect</a:t>
            </a:r>
            <a:endParaRPr lang="zh-CN" altLang="en-US"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F353DC0E-630A-875A-FE1B-8DEF649163DD}"/>
              </a:ext>
            </a:extLst>
          </p:cNvPr>
          <p:cNvSpPr txBox="1"/>
          <p:nvPr/>
        </p:nvSpPr>
        <p:spPr>
          <a:xfrm>
            <a:off x="267035" y="1771376"/>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1" name="文本框 50">
            <a:extLst>
              <a:ext uri="{FF2B5EF4-FFF2-40B4-BE49-F238E27FC236}">
                <a16:creationId xmlns:a16="http://schemas.microsoft.com/office/drawing/2014/main" id="{6BCBEB91-C894-D88E-C58B-B4A4322499F8}"/>
              </a:ext>
            </a:extLst>
          </p:cNvPr>
          <p:cNvSpPr txBox="1"/>
          <p:nvPr/>
        </p:nvSpPr>
        <p:spPr>
          <a:xfrm>
            <a:off x="6058721" y="228096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1-z</a:t>
            </a:r>
          </a:p>
        </p:txBody>
      </p:sp>
      <p:sp>
        <p:nvSpPr>
          <p:cNvPr id="52" name="文本框 51">
            <a:extLst>
              <a:ext uri="{FF2B5EF4-FFF2-40B4-BE49-F238E27FC236}">
                <a16:creationId xmlns:a16="http://schemas.microsoft.com/office/drawing/2014/main" id="{82B8F51A-2DAA-15AD-E748-078ABD95C94A}"/>
              </a:ext>
            </a:extLst>
          </p:cNvPr>
          <p:cNvSpPr txBox="1"/>
          <p:nvPr/>
        </p:nvSpPr>
        <p:spPr>
          <a:xfrm>
            <a:off x="1238329" y="138308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3" name="文本框 52">
            <a:extLst>
              <a:ext uri="{FF2B5EF4-FFF2-40B4-BE49-F238E27FC236}">
                <a16:creationId xmlns:a16="http://schemas.microsoft.com/office/drawing/2014/main" id="{565CDFB5-1768-F2CB-50B0-B2E00638F193}"/>
              </a:ext>
            </a:extLst>
          </p:cNvPr>
          <p:cNvSpPr txBox="1"/>
          <p:nvPr/>
        </p:nvSpPr>
        <p:spPr>
          <a:xfrm>
            <a:off x="7251575" y="244690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4" name="文本框 53">
            <a:extLst>
              <a:ext uri="{FF2B5EF4-FFF2-40B4-BE49-F238E27FC236}">
                <a16:creationId xmlns:a16="http://schemas.microsoft.com/office/drawing/2014/main" id="{5ECA7E88-7FC4-6202-DB06-46858ACF4323}"/>
              </a:ext>
            </a:extLst>
          </p:cNvPr>
          <p:cNvSpPr txBox="1"/>
          <p:nvPr/>
        </p:nvSpPr>
        <p:spPr>
          <a:xfrm>
            <a:off x="3467271" y="5051885"/>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5" name="文本框 54">
            <a:extLst>
              <a:ext uri="{FF2B5EF4-FFF2-40B4-BE49-F238E27FC236}">
                <a16:creationId xmlns:a16="http://schemas.microsoft.com/office/drawing/2014/main" id="{39169970-F925-738E-C9A4-3EA42BBC8E18}"/>
              </a:ext>
            </a:extLst>
          </p:cNvPr>
          <p:cNvSpPr txBox="1"/>
          <p:nvPr/>
        </p:nvSpPr>
        <p:spPr>
          <a:xfrm>
            <a:off x="4253755" y="4681625"/>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6" name="文本框 55">
            <a:extLst>
              <a:ext uri="{FF2B5EF4-FFF2-40B4-BE49-F238E27FC236}">
                <a16:creationId xmlns:a16="http://schemas.microsoft.com/office/drawing/2014/main" id="{B27C1BEF-E504-FC2D-772C-39E2011E44EA}"/>
              </a:ext>
            </a:extLst>
          </p:cNvPr>
          <p:cNvSpPr txBox="1"/>
          <p:nvPr/>
        </p:nvSpPr>
        <p:spPr>
          <a:xfrm>
            <a:off x="4167810" y="124549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57" name="文本框 56">
            <a:extLst>
              <a:ext uri="{FF2B5EF4-FFF2-40B4-BE49-F238E27FC236}">
                <a16:creationId xmlns:a16="http://schemas.microsoft.com/office/drawing/2014/main" id="{E254CC74-773F-F5A4-2010-DF98E72ECFEF}"/>
              </a:ext>
            </a:extLst>
          </p:cNvPr>
          <p:cNvSpPr txBox="1"/>
          <p:nvPr/>
        </p:nvSpPr>
        <p:spPr>
          <a:xfrm>
            <a:off x="4143946" y="28393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8" name="文本框 57">
            <a:extLst>
              <a:ext uri="{FF2B5EF4-FFF2-40B4-BE49-F238E27FC236}">
                <a16:creationId xmlns:a16="http://schemas.microsoft.com/office/drawing/2014/main" id="{3D18B73B-6C9B-5CA0-103F-D48C9892D166}"/>
              </a:ext>
            </a:extLst>
          </p:cNvPr>
          <p:cNvSpPr txBox="1"/>
          <p:nvPr/>
        </p:nvSpPr>
        <p:spPr>
          <a:xfrm>
            <a:off x="10145731" y="283138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9" name="文本框 58">
            <a:extLst>
              <a:ext uri="{FF2B5EF4-FFF2-40B4-BE49-F238E27FC236}">
                <a16:creationId xmlns:a16="http://schemas.microsoft.com/office/drawing/2014/main" id="{5BC7C4E1-79CB-2C10-FFD5-2525C74D0E87}"/>
              </a:ext>
            </a:extLst>
          </p:cNvPr>
          <p:cNvSpPr txBox="1"/>
          <p:nvPr/>
        </p:nvSpPr>
        <p:spPr>
          <a:xfrm>
            <a:off x="10187373" y="125211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60" name="文本框 59">
            <a:extLst>
              <a:ext uri="{FF2B5EF4-FFF2-40B4-BE49-F238E27FC236}">
                <a16:creationId xmlns:a16="http://schemas.microsoft.com/office/drawing/2014/main" id="{945F10F1-476B-B2C0-3470-354B76EBC36A}"/>
              </a:ext>
            </a:extLst>
          </p:cNvPr>
          <p:cNvSpPr txBox="1"/>
          <p:nvPr/>
        </p:nvSpPr>
        <p:spPr>
          <a:xfrm>
            <a:off x="7367409" y="609475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1" name="文本框 60">
            <a:extLst>
              <a:ext uri="{FF2B5EF4-FFF2-40B4-BE49-F238E27FC236}">
                <a16:creationId xmlns:a16="http://schemas.microsoft.com/office/drawing/2014/main" id="{7385F9E9-6A44-D782-1682-D3FFA92A793D}"/>
              </a:ext>
            </a:extLst>
          </p:cNvPr>
          <p:cNvSpPr txBox="1"/>
          <p:nvPr/>
        </p:nvSpPr>
        <p:spPr>
          <a:xfrm>
            <a:off x="7409051" y="4515488"/>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4" name="箭头: 下弧形 3">
            <a:extLst>
              <a:ext uri="{FF2B5EF4-FFF2-40B4-BE49-F238E27FC236}">
                <a16:creationId xmlns:a16="http://schemas.microsoft.com/office/drawing/2014/main" id="{914437FB-0E49-56F5-CC3A-2BE09EB9F58F}"/>
              </a:ext>
            </a:extLst>
          </p:cNvPr>
          <p:cNvSpPr/>
          <p:nvPr/>
        </p:nvSpPr>
        <p:spPr>
          <a:xfrm>
            <a:off x="3197578" y="3160220"/>
            <a:ext cx="4229877" cy="1088417"/>
          </a:xfrm>
          <a:prstGeom prst="curvedUpArrow">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solidFill>
                <a:schemeClr val="tx1"/>
              </a:solidFill>
            </a:endParaRPr>
          </a:p>
        </p:txBody>
      </p:sp>
      <p:sp>
        <p:nvSpPr>
          <p:cNvPr id="7" name="文本框 6">
            <a:extLst>
              <a:ext uri="{FF2B5EF4-FFF2-40B4-BE49-F238E27FC236}">
                <a16:creationId xmlns:a16="http://schemas.microsoft.com/office/drawing/2014/main" id="{5D3AD4CB-7957-7C4F-609F-48F066F58498}"/>
              </a:ext>
            </a:extLst>
          </p:cNvPr>
          <p:cNvSpPr txBox="1"/>
          <p:nvPr/>
        </p:nvSpPr>
        <p:spPr>
          <a:xfrm>
            <a:off x="5044794" y="3795125"/>
            <a:ext cx="101392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flip</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3067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76FDCF87-8CFA-E336-380E-4FEF6B8D10EF}"/>
              </a:ext>
            </a:extLst>
          </p:cNvPr>
          <p:cNvSpPr txBox="1"/>
          <p:nvPr/>
        </p:nvSpPr>
        <p:spPr>
          <a:xfrm>
            <a:off x="4275796" y="116430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48BFE0F-B4A0-3C98-7D00-3F761E3D49A1}"/>
              </a:ext>
            </a:extLst>
          </p:cNvPr>
          <p:cNvSpPr txBox="1"/>
          <p:nvPr/>
        </p:nvSpPr>
        <p:spPr>
          <a:xfrm>
            <a:off x="4253242" y="233433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32692FA9-66DB-57A3-5F7C-9C4FD6D5582E}"/>
              </a:ext>
            </a:extLst>
          </p:cNvPr>
          <p:cNvSpPr txBox="1"/>
          <p:nvPr/>
        </p:nvSpPr>
        <p:spPr>
          <a:xfrm>
            <a:off x="2063756"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ECD47F0-80A3-A975-96A3-1B084C2B50B1}"/>
              </a:ext>
            </a:extLst>
          </p:cNvPr>
          <p:cNvSpPr txBox="1"/>
          <p:nvPr/>
        </p:nvSpPr>
        <p:spPr>
          <a:xfrm>
            <a:off x="372608" y="271194"/>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coding:z</a:t>
            </a:r>
            <a:r>
              <a:rPr lang="en-US" altLang="zh-CN" dirty="0">
                <a:latin typeface="Times New Roman" panose="02020603050405020304" pitchFamily="18" charset="0"/>
                <a:cs typeface="Times New Roman" panose="02020603050405020304" pitchFamily="18" charset="0"/>
              </a:rPr>
              <a:t> and v</a:t>
            </a:r>
            <a:endParaRPr lang="zh-CN" altLang="en-US" dirty="0">
              <a:latin typeface="Times New Roman" panose="02020603050405020304" pitchFamily="18" charset="0"/>
              <a:cs typeface="Times New Roman" panose="02020603050405020304" pitchFamily="18" charset="0"/>
            </a:endParaRPr>
          </a:p>
        </p:txBody>
      </p:sp>
      <p:grpSp>
        <p:nvGrpSpPr>
          <p:cNvPr id="63" name="组合 62">
            <a:extLst>
              <a:ext uri="{FF2B5EF4-FFF2-40B4-BE49-F238E27FC236}">
                <a16:creationId xmlns:a16="http://schemas.microsoft.com/office/drawing/2014/main" id="{B395D2D8-87B0-66EB-8BD8-B78A86B55FFA}"/>
              </a:ext>
            </a:extLst>
          </p:cNvPr>
          <p:cNvGrpSpPr/>
          <p:nvPr/>
        </p:nvGrpSpPr>
        <p:grpSpPr>
          <a:xfrm>
            <a:off x="874514" y="1320678"/>
            <a:ext cx="3241272" cy="1298656"/>
            <a:chOff x="142630" y="1245491"/>
            <a:chExt cx="4517068" cy="1963238"/>
          </a:xfrm>
        </p:grpSpPr>
        <p:cxnSp>
          <p:nvCxnSpPr>
            <p:cNvPr id="5" name="直接箭头连接符 4">
              <a:extLst>
                <a:ext uri="{FF2B5EF4-FFF2-40B4-BE49-F238E27FC236}">
                  <a16:creationId xmlns:a16="http://schemas.microsoft.com/office/drawing/2014/main" id="{38DB1838-27CD-43E0-51C7-696270800F90}"/>
                </a:ext>
              </a:extLst>
            </p:cNvPr>
            <p:cNvCxnSpPr>
              <a:cxnSpLocks/>
            </p:cNvCxnSpPr>
            <p:nvPr/>
          </p:nvCxnSpPr>
          <p:spPr>
            <a:xfrm>
              <a:off x="142630" y="1436783"/>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03659605-29C4-9351-20D4-434AA9BFEF29}"/>
                </a:ext>
              </a:extLst>
            </p:cNvPr>
            <p:cNvCxnSpPr>
              <a:cxnSpLocks/>
            </p:cNvCxnSpPr>
            <p:nvPr/>
          </p:nvCxnSpPr>
          <p:spPr>
            <a:xfrm>
              <a:off x="142630" y="3016046"/>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5E31EF70-58FC-456F-BB88-46D733B3B517}"/>
                </a:ext>
              </a:extLst>
            </p:cNvPr>
            <p:cNvCxnSpPr>
              <a:cxnSpLocks/>
            </p:cNvCxnSpPr>
            <p:nvPr/>
          </p:nvCxnSpPr>
          <p:spPr>
            <a:xfrm>
              <a:off x="634946" y="1436783"/>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7569E75C-B21D-75C8-6F46-A40AE6B7E788}"/>
                </a:ext>
              </a:extLst>
            </p:cNvPr>
            <p:cNvSpPr/>
            <p:nvPr/>
          </p:nvSpPr>
          <p:spPr>
            <a:xfrm>
              <a:off x="588870" y="1925308"/>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6AE6A778-7068-21AD-6D1E-B9EDD3A64099}"/>
                </a:ext>
              </a:extLst>
            </p:cNvPr>
            <p:cNvCxnSpPr>
              <a:cxnSpLocks/>
              <a:stCxn id="9" idx="6"/>
            </p:cNvCxnSpPr>
            <p:nvPr/>
          </p:nvCxnSpPr>
          <p:spPr>
            <a:xfrm flipV="1">
              <a:off x="713276" y="1430157"/>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文本框 49">
              <a:extLst>
                <a:ext uri="{FF2B5EF4-FFF2-40B4-BE49-F238E27FC236}">
                  <a16:creationId xmlns:a16="http://schemas.microsoft.com/office/drawing/2014/main" id="{F353DC0E-630A-875A-FE1B-8DEF649163DD}"/>
                </a:ext>
              </a:extLst>
            </p:cNvPr>
            <p:cNvSpPr txBox="1"/>
            <p:nvPr/>
          </p:nvSpPr>
          <p:spPr>
            <a:xfrm>
              <a:off x="267035" y="1771376"/>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2" name="文本框 51">
              <a:extLst>
                <a:ext uri="{FF2B5EF4-FFF2-40B4-BE49-F238E27FC236}">
                  <a16:creationId xmlns:a16="http://schemas.microsoft.com/office/drawing/2014/main" id="{82B8F51A-2DAA-15AD-E748-078ABD95C94A}"/>
                </a:ext>
              </a:extLst>
            </p:cNvPr>
            <p:cNvSpPr txBox="1"/>
            <p:nvPr/>
          </p:nvSpPr>
          <p:spPr>
            <a:xfrm>
              <a:off x="1238329" y="138308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6" name="文本框 55">
              <a:extLst>
                <a:ext uri="{FF2B5EF4-FFF2-40B4-BE49-F238E27FC236}">
                  <a16:creationId xmlns:a16="http://schemas.microsoft.com/office/drawing/2014/main" id="{B27C1BEF-E504-FC2D-772C-39E2011E44EA}"/>
                </a:ext>
              </a:extLst>
            </p:cNvPr>
            <p:cNvSpPr txBox="1"/>
            <p:nvPr/>
          </p:nvSpPr>
          <p:spPr>
            <a:xfrm>
              <a:off x="4167810" y="124549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57" name="文本框 56">
              <a:extLst>
                <a:ext uri="{FF2B5EF4-FFF2-40B4-BE49-F238E27FC236}">
                  <a16:creationId xmlns:a16="http://schemas.microsoft.com/office/drawing/2014/main" id="{E254CC74-773F-F5A4-2010-DF98E72ECFEF}"/>
                </a:ext>
              </a:extLst>
            </p:cNvPr>
            <p:cNvSpPr txBox="1"/>
            <p:nvPr/>
          </p:nvSpPr>
          <p:spPr>
            <a:xfrm>
              <a:off x="4143946" y="28393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grpSp>
      <p:grpSp>
        <p:nvGrpSpPr>
          <p:cNvPr id="62" name="组合 61">
            <a:extLst>
              <a:ext uri="{FF2B5EF4-FFF2-40B4-BE49-F238E27FC236}">
                <a16:creationId xmlns:a16="http://schemas.microsoft.com/office/drawing/2014/main" id="{199A4088-3686-5513-7D24-BCD12118BD24}"/>
              </a:ext>
            </a:extLst>
          </p:cNvPr>
          <p:cNvGrpSpPr/>
          <p:nvPr/>
        </p:nvGrpSpPr>
        <p:grpSpPr>
          <a:xfrm>
            <a:off x="6106868" y="141808"/>
            <a:ext cx="4435579" cy="3743052"/>
            <a:chOff x="5457162" y="401622"/>
            <a:chExt cx="6677588" cy="6162225"/>
          </a:xfrm>
        </p:grpSpPr>
        <p:cxnSp>
          <p:nvCxnSpPr>
            <p:cNvPr id="30" name="直接箭头连接符 29">
              <a:extLst>
                <a:ext uri="{FF2B5EF4-FFF2-40B4-BE49-F238E27FC236}">
                  <a16:creationId xmlns:a16="http://schemas.microsoft.com/office/drawing/2014/main" id="{99F04ECF-36C9-F951-2460-915957178010}"/>
                </a:ext>
              </a:extLst>
            </p:cNvPr>
            <p:cNvCxnSpPr>
              <a:cxnSpLocks/>
            </p:cNvCxnSpPr>
            <p:nvPr/>
          </p:nvCxnSpPr>
          <p:spPr>
            <a:xfrm>
              <a:off x="6096000" y="1437094"/>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8076A485-3E98-37A9-B674-6E7B4B940842}"/>
                </a:ext>
              </a:extLst>
            </p:cNvPr>
            <p:cNvCxnSpPr>
              <a:cxnSpLocks/>
            </p:cNvCxnSpPr>
            <p:nvPr/>
          </p:nvCxnSpPr>
          <p:spPr>
            <a:xfrm>
              <a:off x="6096000" y="3016357"/>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1E6AEFAF-FCA3-55B0-00ED-AB099985677A}"/>
                </a:ext>
              </a:extLst>
            </p:cNvPr>
            <p:cNvCxnSpPr>
              <a:cxnSpLocks/>
            </p:cNvCxnSpPr>
            <p:nvPr/>
          </p:nvCxnSpPr>
          <p:spPr>
            <a:xfrm>
              <a:off x="6588316" y="1437094"/>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392872B-7677-265C-8FEC-D06C0590851D}"/>
                </a:ext>
              </a:extLst>
            </p:cNvPr>
            <p:cNvSpPr/>
            <p:nvPr/>
          </p:nvSpPr>
          <p:spPr>
            <a:xfrm>
              <a:off x="6550609" y="2404506"/>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02669B-A85A-EA8D-0C1F-8FA4ECE6E7D1}"/>
                </a:ext>
              </a:extLst>
            </p:cNvPr>
            <p:cNvSpPr txBox="1"/>
            <p:nvPr/>
          </p:nvSpPr>
          <p:spPr>
            <a:xfrm>
              <a:off x="10453070" y="1252429"/>
              <a:ext cx="1423220" cy="608035"/>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43E4A07B-27FC-32AF-2694-E48739D120DC}"/>
                </a:ext>
              </a:extLst>
            </p:cNvPr>
            <p:cNvSpPr txBox="1"/>
            <p:nvPr/>
          </p:nvSpPr>
          <p:spPr>
            <a:xfrm>
              <a:off x="10453070" y="2831691"/>
              <a:ext cx="1423220" cy="608035"/>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582BCE02-2F15-F36F-6389-6EA5A288A42A}"/>
                </a:ext>
              </a:extLst>
            </p:cNvPr>
            <p:cNvCxnSpPr>
              <a:cxnSpLocks/>
            </p:cNvCxnSpPr>
            <p:nvPr/>
          </p:nvCxnSpPr>
          <p:spPr>
            <a:xfrm>
              <a:off x="6589173" y="2466709"/>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D218B5F8-6109-6F6A-EFF3-FD6F1C0B8433}"/>
                </a:ext>
              </a:extLst>
            </p:cNvPr>
            <p:cNvSpPr txBox="1"/>
            <p:nvPr/>
          </p:nvSpPr>
          <p:spPr>
            <a:xfrm>
              <a:off x="8159913"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51" name="文本框 50">
              <a:extLst>
                <a:ext uri="{FF2B5EF4-FFF2-40B4-BE49-F238E27FC236}">
                  <a16:creationId xmlns:a16="http://schemas.microsoft.com/office/drawing/2014/main" id="{6BCBEB91-C894-D88E-C58B-B4A4322499F8}"/>
                </a:ext>
              </a:extLst>
            </p:cNvPr>
            <p:cNvSpPr txBox="1"/>
            <p:nvPr/>
          </p:nvSpPr>
          <p:spPr>
            <a:xfrm>
              <a:off x="5457162" y="2118757"/>
              <a:ext cx="1093447" cy="60803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1-z</a:t>
              </a:r>
            </a:p>
          </p:txBody>
        </p:sp>
        <p:sp>
          <p:nvSpPr>
            <p:cNvPr id="53" name="文本框 52">
              <a:extLst>
                <a:ext uri="{FF2B5EF4-FFF2-40B4-BE49-F238E27FC236}">
                  <a16:creationId xmlns:a16="http://schemas.microsoft.com/office/drawing/2014/main" id="{565CDFB5-1768-F2CB-50B0-B2E00638F193}"/>
                </a:ext>
              </a:extLst>
            </p:cNvPr>
            <p:cNvSpPr txBox="1"/>
            <p:nvPr/>
          </p:nvSpPr>
          <p:spPr>
            <a:xfrm>
              <a:off x="7289021" y="2151082"/>
              <a:ext cx="910909" cy="60803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8" name="文本框 57">
              <a:extLst>
                <a:ext uri="{FF2B5EF4-FFF2-40B4-BE49-F238E27FC236}">
                  <a16:creationId xmlns:a16="http://schemas.microsoft.com/office/drawing/2014/main" id="{3D18B73B-6C9B-5CA0-103F-D48C9892D166}"/>
                </a:ext>
              </a:extLst>
            </p:cNvPr>
            <p:cNvSpPr txBox="1"/>
            <p:nvPr/>
          </p:nvSpPr>
          <p:spPr>
            <a:xfrm>
              <a:off x="10145731" y="283138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9" name="文本框 58">
              <a:extLst>
                <a:ext uri="{FF2B5EF4-FFF2-40B4-BE49-F238E27FC236}">
                  <a16:creationId xmlns:a16="http://schemas.microsoft.com/office/drawing/2014/main" id="{5BC7C4E1-79CB-2C10-FFD5-2525C74D0E87}"/>
                </a:ext>
              </a:extLst>
            </p:cNvPr>
            <p:cNvSpPr txBox="1"/>
            <p:nvPr/>
          </p:nvSpPr>
          <p:spPr>
            <a:xfrm>
              <a:off x="10187373" y="125211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7" name="文本框 6">
              <a:extLst>
                <a:ext uri="{FF2B5EF4-FFF2-40B4-BE49-F238E27FC236}">
                  <a16:creationId xmlns:a16="http://schemas.microsoft.com/office/drawing/2014/main" id="{5D3AD4CB-7957-7C4F-609F-48F066F58498}"/>
                </a:ext>
              </a:extLst>
            </p:cNvPr>
            <p:cNvSpPr txBox="1"/>
            <p:nvPr/>
          </p:nvSpPr>
          <p:spPr>
            <a:xfrm>
              <a:off x="9019635" y="3532998"/>
              <a:ext cx="101392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flip</a:t>
              </a:r>
              <a:endParaRPr lang="zh-CN" altLang="en-US" dirty="0">
                <a:latin typeface="Times New Roman" panose="02020603050405020304" pitchFamily="18" charset="0"/>
                <a:cs typeface="Times New Roman" panose="02020603050405020304" pitchFamily="18" charset="0"/>
              </a:endParaRPr>
            </a:p>
          </p:txBody>
        </p:sp>
        <p:sp>
          <p:nvSpPr>
            <p:cNvPr id="10" name="箭头: 下 9">
              <a:extLst>
                <a:ext uri="{FF2B5EF4-FFF2-40B4-BE49-F238E27FC236}">
                  <a16:creationId xmlns:a16="http://schemas.microsoft.com/office/drawing/2014/main" id="{F8FE6B40-6E34-D801-734C-A8138919D50D}"/>
                </a:ext>
              </a:extLst>
            </p:cNvPr>
            <p:cNvSpPr/>
            <p:nvPr/>
          </p:nvSpPr>
          <p:spPr>
            <a:xfrm>
              <a:off x="8515739" y="3533192"/>
              <a:ext cx="304800" cy="441649"/>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cxnSp>
          <p:nvCxnSpPr>
            <p:cNvPr id="12" name="直接箭头连接符 11">
              <a:extLst>
                <a:ext uri="{FF2B5EF4-FFF2-40B4-BE49-F238E27FC236}">
                  <a16:creationId xmlns:a16="http://schemas.microsoft.com/office/drawing/2014/main" id="{06CFED55-F236-2F0E-3D64-BB11A57AFBA6}"/>
                </a:ext>
              </a:extLst>
            </p:cNvPr>
            <p:cNvCxnSpPr>
              <a:cxnSpLocks/>
            </p:cNvCxnSpPr>
            <p:nvPr/>
          </p:nvCxnSpPr>
          <p:spPr>
            <a:xfrm>
              <a:off x="6151097" y="4583989"/>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5D981BF1-8214-28D3-40A6-2AA22D545DB7}"/>
                </a:ext>
              </a:extLst>
            </p:cNvPr>
            <p:cNvCxnSpPr>
              <a:cxnSpLocks/>
            </p:cNvCxnSpPr>
            <p:nvPr/>
          </p:nvCxnSpPr>
          <p:spPr>
            <a:xfrm>
              <a:off x="6151097" y="6163252"/>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 name="直接连接符 15">
              <a:extLst>
                <a:ext uri="{FF2B5EF4-FFF2-40B4-BE49-F238E27FC236}">
                  <a16:creationId xmlns:a16="http://schemas.microsoft.com/office/drawing/2014/main" id="{3F2C19E6-625F-6DD4-0D67-7374032ECE3F}"/>
                </a:ext>
              </a:extLst>
            </p:cNvPr>
            <p:cNvCxnSpPr>
              <a:cxnSpLocks/>
            </p:cNvCxnSpPr>
            <p:nvPr/>
          </p:nvCxnSpPr>
          <p:spPr>
            <a:xfrm>
              <a:off x="6643413" y="4583989"/>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7" name="椭圆 16">
              <a:extLst>
                <a:ext uri="{FF2B5EF4-FFF2-40B4-BE49-F238E27FC236}">
                  <a16:creationId xmlns:a16="http://schemas.microsoft.com/office/drawing/2014/main" id="{9613224E-0ECC-F571-A30F-338BF1E35C78}"/>
                </a:ext>
              </a:extLst>
            </p:cNvPr>
            <p:cNvSpPr/>
            <p:nvPr/>
          </p:nvSpPr>
          <p:spPr>
            <a:xfrm>
              <a:off x="6597337" y="5072514"/>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3DFCF0EF-F847-0FDA-A53E-C8D9A693774B}"/>
                </a:ext>
              </a:extLst>
            </p:cNvPr>
            <p:cNvCxnSpPr>
              <a:cxnSpLocks/>
              <a:stCxn id="17" idx="6"/>
            </p:cNvCxnSpPr>
            <p:nvPr/>
          </p:nvCxnSpPr>
          <p:spPr>
            <a:xfrm flipV="1">
              <a:off x="6721743" y="4577363"/>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A1930AED-BBBD-7CE1-98E6-2C307230A2E1}"/>
                </a:ext>
              </a:extLst>
            </p:cNvPr>
            <p:cNvSpPr txBox="1"/>
            <p:nvPr/>
          </p:nvSpPr>
          <p:spPr>
            <a:xfrm>
              <a:off x="6275502" y="4918582"/>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20" name="文本框 19">
              <a:extLst>
                <a:ext uri="{FF2B5EF4-FFF2-40B4-BE49-F238E27FC236}">
                  <a16:creationId xmlns:a16="http://schemas.microsoft.com/office/drawing/2014/main" id="{BAC3EBDA-E4A4-D63A-7E74-A7AD844F3E32}"/>
                </a:ext>
              </a:extLst>
            </p:cNvPr>
            <p:cNvSpPr txBox="1"/>
            <p:nvPr/>
          </p:nvSpPr>
          <p:spPr>
            <a:xfrm>
              <a:off x="7139698" y="4887848"/>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21" name="文本框 20">
              <a:extLst>
                <a:ext uri="{FF2B5EF4-FFF2-40B4-BE49-F238E27FC236}">
                  <a16:creationId xmlns:a16="http://schemas.microsoft.com/office/drawing/2014/main" id="{66425D28-B1B5-AF05-13F8-AE10C804BD54}"/>
                </a:ext>
              </a:extLst>
            </p:cNvPr>
            <p:cNvSpPr txBox="1"/>
            <p:nvPr/>
          </p:nvSpPr>
          <p:spPr>
            <a:xfrm>
              <a:off x="10176277" y="43926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22" name="文本框 21">
              <a:extLst>
                <a:ext uri="{FF2B5EF4-FFF2-40B4-BE49-F238E27FC236}">
                  <a16:creationId xmlns:a16="http://schemas.microsoft.com/office/drawing/2014/main" id="{086CDB2F-234F-76EB-39E7-76A04039A1D6}"/>
                </a:ext>
              </a:extLst>
            </p:cNvPr>
            <p:cNvSpPr txBox="1"/>
            <p:nvPr/>
          </p:nvSpPr>
          <p:spPr>
            <a:xfrm>
              <a:off x="10152413" y="5986603"/>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23" name="文本框 22">
              <a:extLst>
                <a:ext uri="{FF2B5EF4-FFF2-40B4-BE49-F238E27FC236}">
                  <a16:creationId xmlns:a16="http://schemas.microsoft.com/office/drawing/2014/main" id="{989080F5-C09E-06BE-24D6-2F877E5DD088}"/>
                </a:ext>
              </a:extLst>
            </p:cNvPr>
            <p:cNvSpPr txBox="1"/>
            <p:nvPr/>
          </p:nvSpPr>
          <p:spPr>
            <a:xfrm>
              <a:off x="10711530" y="4376549"/>
              <a:ext cx="1423220" cy="608035"/>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0FE99AED-F116-B93B-86EF-0DDE0AADAF49}"/>
                </a:ext>
              </a:extLst>
            </p:cNvPr>
            <p:cNvSpPr txBox="1"/>
            <p:nvPr/>
          </p:nvSpPr>
          <p:spPr>
            <a:xfrm>
              <a:off x="10711530" y="5955812"/>
              <a:ext cx="1423220" cy="608035"/>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grpSp>
      <p:cxnSp>
        <p:nvCxnSpPr>
          <p:cNvPr id="64" name="直接箭头连接符 63">
            <a:extLst>
              <a:ext uri="{FF2B5EF4-FFF2-40B4-BE49-F238E27FC236}">
                <a16:creationId xmlns:a16="http://schemas.microsoft.com/office/drawing/2014/main" id="{4ECFA7C7-B848-C499-D01C-A717489FF1DE}"/>
              </a:ext>
            </a:extLst>
          </p:cNvPr>
          <p:cNvCxnSpPr>
            <a:cxnSpLocks/>
          </p:cNvCxnSpPr>
          <p:nvPr/>
        </p:nvCxnSpPr>
        <p:spPr>
          <a:xfrm>
            <a:off x="3323406" y="4944558"/>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5" name="直接箭头连接符 64">
            <a:extLst>
              <a:ext uri="{FF2B5EF4-FFF2-40B4-BE49-F238E27FC236}">
                <a16:creationId xmlns:a16="http://schemas.microsoft.com/office/drawing/2014/main" id="{50A90DAE-441F-B5CD-756D-24843A11F5C0}"/>
              </a:ext>
            </a:extLst>
          </p:cNvPr>
          <p:cNvCxnSpPr>
            <a:cxnSpLocks/>
          </p:cNvCxnSpPr>
          <p:nvPr/>
        </p:nvCxnSpPr>
        <p:spPr>
          <a:xfrm>
            <a:off x="3323406" y="6523821"/>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989FE955-66F1-E7AA-32D2-AF1AB168BF41}"/>
              </a:ext>
            </a:extLst>
          </p:cNvPr>
          <p:cNvCxnSpPr>
            <a:cxnSpLocks/>
          </p:cNvCxnSpPr>
          <p:nvPr/>
        </p:nvCxnSpPr>
        <p:spPr>
          <a:xfrm>
            <a:off x="3815722" y="4944558"/>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7" name="椭圆 66">
            <a:extLst>
              <a:ext uri="{FF2B5EF4-FFF2-40B4-BE49-F238E27FC236}">
                <a16:creationId xmlns:a16="http://schemas.microsoft.com/office/drawing/2014/main" id="{C0687B1A-CA73-31A3-8E0A-DFE44A93897D}"/>
              </a:ext>
            </a:extLst>
          </p:cNvPr>
          <p:cNvSpPr/>
          <p:nvPr/>
        </p:nvSpPr>
        <p:spPr>
          <a:xfrm>
            <a:off x="3769646" y="5433083"/>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8" name="直接箭头连接符 67">
            <a:extLst>
              <a:ext uri="{FF2B5EF4-FFF2-40B4-BE49-F238E27FC236}">
                <a16:creationId xmlns:a16="http://schemas.microsoft.com/office/drawing/2014/main" id="{89EABE92-7BD6-4FD0-0973-9C0221614191}"/>
              </a:ext>
            </a:extLst>
          </p:cNvPr>
          <p:cNvCxnSpPr>
            <a:cxnSpLocks/>
            <a:stCxn id="67" idx="6"/>
          </p:cNvCxnSpPr>
          <p:nvPr/>
        </p:nvCxnSpPr>
        <p:spPr>
          <a:xfrm flipV="1">
            <a:off x="3894052" y="4937932"/>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文本框 68">
            <a:extLst>
              <a:ext uri="{FF2B5EF4-FFF2-40B4-BE49-F238E27FC236}">
                <a16:creationId xmlns:a16="http://schemas.microsoft.com/office/drawing/2014/main" id="{C94215CF-0844-E364-567B-18CB363856B6}"/>
              </a:ext>
            </a:extLst>
          </p:cNvPr>
          <p:cNvSpPr txBox="1"/>
          <p:nvPr/>
        </p:nvSpPr>
        <p:spPr>
          <a:xfrm>
            <a:off x="7680475" y="4759892"/>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correct</a:t>
            </a:r>
            <a:endParaRPr lang="zh-CN" altLang="en-US" dirty="0">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A9235B16-168E-0B9E-7A85-A0DBF0664FF7}"/>
              </a:ext>
            </a:extLst>
          </p:cNvPr>
          <p:cNvSpPr txBox="1"/>
          <p:nvPr/>
        </p:nvSpPr>
        <p:spPr>
          <a:xfrm>
            <a:off x="7680475" y="6339155"/>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incorrect</a:t>
            </a:r>
            <a:endParaRPr lang="zh-CN" altLang="en-US" dirty="0">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1E061777-38FD-7B8E-E269-C6580D64F1DD}"/>
              </a:ext>
            </a:extLst>
          </p:cNvPr>
          <p:cNvSpPr txBox="1"/>
          <p:nvPr/>
        </p:nvSpPr>
        <p:spPr>
          <a:xfrm>
            <a:off x="3486976" y="5303994"/>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72" name="文本框 71">
            <a:extLst>
              <a:ext uri="{FF2B5EF4-FFF2-40B4-BE49-F238E27FC236}">
                <a16:creationId xmlns:a16="http://schemas.microsoft.com/office/drawing/2014/main" id="{CD6DB2CA-C254-DD9F-698F-B4DBF6DE4F84}"/>
              </a:ext>
            </a:extLst>
          </p:cNvPr>
          <p:cNvSpPr txBox="1"/>
          <p:nvPr/>
        </p:nvSpPr>
        <p:spPr>
          <a:xfrm>
            <a:off x="4273460" y="493373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73" name="文本框 72">
            <a:extLst>
              <a:ext uri="{FF2B5EF4-FFF2-40B4-BE49-F238E27FC236}">
                <a16:creationId xmlns:a16="http://schemas.microsoft.com/office/drawing/2014/main" id="{C3CA87D7-E82D-B6AC-9049-6B04A61E90EA}"/>
              </a:ext>
            </a:extLst>
          </p:cNvPr>
          <p:cNvSpPr txBox="1"/>
          <p:nvPr/>
        </p:nvSpPr>
        <p:spPr>
          <a:xfrm>
            <a:off x="7387114" y="634686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74" name="文本框 73">
            <a:extLst>
              <a:ext uri="{FF2B5EF4-FFF2-40B4-BE49-F238E27FC236}">
                <a16:creationId xmlns:a16="http://schemas.microsoft.com/office/drawing/2014/main" id="{22D572FE-8805-2249-7897-1FED99EA1FDA}"/>
              </a:ext>
            </a:extLst>
          </p:cNvPr>
          <p:cNvSpPr txBox="1"/>
          <p:nvPr/>
        </p:nvSpPr>
        <p:spPr>
          <a:xfrm>
            <a:off x="7428756" y="47675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75" name="文本框 74">
            <a:extLst>
              <a:ext uri="{FF2B5EF4-FFF2-40B4-BE49-F238E27FC236}">
                <a16:creationId xmlns:a16="http://schemas.microsoft.com/office/drawing/2014/main" id="{1A94FD89-C7BB-D5FD-0A47-B13731674FE2}"/>
              </a:ext>
            </a:extLst>
          </p:cNvPr>
          <p:cNvSpPr txBox="1"/>
          <p:nvPr/>
        </p:nvSpPr>
        <p:spPr>
          <a:xfrm>
            <a:off x="372608" y="3659212"/>
            <a:ext cx="142322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Accuracy coding</a:t>
            </a:r>
            <a:endParaRPr lang="zh-CN" altLang="en-US" dirty="0">
              <a:latin typeface="Times New Roman" panose="02020603050405020304" pitchFamily="18" charset="0"/>
              <a:cs typeface="Times New Roman" panose="02020603050405020304" pitchFamily="18" charset="0"/>
            </a:endParaRPr>
          </a:p>
        </p:txBody>
      </p:sp>
      <p:sp>
        <p:nvSpPr>
          <p:cNvPr id="76" name="箭头: 上下 75">
            <a:extLst>
              <a:ext uri="{FF2B5EF4-FFF2-40B4-BE49-F238E27FC236}">
                <a16:creationId xmlns:a16="http://schemas.microsoft.com/office/drawing/2014/main" id="{B0883B01-7EBD-0768-752A-42C9321F06AD}"/>
              </a:ext>
            </a:extLst>
          </p:cNvPr>
          <p:cNvSpPr/>
          <p:nvPr/>
        </p:nvSpPr>
        <p:spPr>
          <a:xfrm>
            <a:off x="5548604" y="3641531"/>
            <a:ext cx="248814" cy="943587"/>
          </a:xfrm>
          <a:prstGeom prst="up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543B0ED1-62B5-ED5E-D39C-755236939F39}"/>
              </a:ext>
            </a:extLst>
          </p:cNvPr>
          <p:cNvSpPr txBox="1"/>
          <p:nvPr/>
        </p:nvSpPr>
        <p:spPr>
          <a:xfrm>
            <a:off x="5999077" y="3899019"/>
            <a:ext cx="132928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equivalent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0905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a:extLst>
              <a:ext uri="{FF2B5EF4-FFF2-40B4-BE49-F238E27FC236}">
                <a16:creationId xmlns:a16="http://schemas.microsoft.com/office/drawing/2014/main" id="{38DB1838-27CD-43E0-51C7-696270800F90}"/>
              </a:ext>
            </a:extLst>
          </p:cNvPr>
          <p:cNvCxnSpPr>
            <a:cxnSpLocks/>
          </p:cNvCxnSpPr>
          <p:nvPr/>
        </p:nvCxnSpPr>
        <p:spPr>
          <a:xfrm>
            <a:off x="142630" y="1436783"/>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03659605-29C4-9351-20D4-434AA9BFEF29}"/>
              </a:ext>
            </a:extLst>
          </p:cNvPr>
          <p:cNvCxnSpPr>
            <a:cxnSpLocks/>
          </p:cNvCxnSpPr>
          <p:nvPr/>
        </p:nvCxnSpPr>
        <p:spPr>
          <a:xfrm>
            <a:off x="142630" y="3016046"/>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5E31EF70-58FC-456F-BB88-46D733B3B517}"/>
              </a:ext>
            </a:extLst>
          </p:cNvPr>
          <p:cNvCxnSpPr>
            <a:cxnSpLocks/>
          </p:cNvCxnSpPr>
          <p:nvPr/>
        </p:nvCxnSpPr>
        <p:spPr>
          <a:xfrm>
            <a:off x="634946" y="1436783"/>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7569E75C-B21D-75C8-6F46-A40AE6B7E788}"/>
              </a:ext>
            </a:extLst>
          </p:cNvPr>
          <p:cNvSpPr/>
          <p:nvPr/>
        </p:nvSpPr>
        <p:spPr>
          <a:xfrm>
            <a:off x="588870" y="1925308"/>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6AE6A778-7068-21AD-6D1E-B9EDD3A64099}"/>
              </a:ext>
            </a:extLst>
          </p:cNvPr>
          <p:cNvCxnSpPr>
            <a:cxnSpLocks/>
            <a:stCxn id="9" idx="6"/>
          </p:cNvCxnSpPr>
          <p:nvPr/>
        </p:nvCxnSpPr>
        <p:spPr>
          <a:xfrm flipV="1">
            <a:off x="713276" y="1430157"/>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76FDCF87-8CFA-E336-380E-4FEF6B8D10EF}"/>
              </a:ext>
            </a:extLst>
          </p:cNvPr>
          <p:cNvSpPr txBox="1"/>
          <p:nvPr/>
        </p:nvSpPr>
        <p:spPr>
          <a:xfrm>
            <a:off x="4499699" y="1252117"/>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48BFE0F-B4A0-3C98-7D00-3F761E3D49A1}"/>
              </a:ext>
            </a:extLst>
          </p:cNvPr>
          <p:cNvSpPr txBox="1"/>
          <p:nvPr/>
        </p:nvSpPr>
        <p:spPr>
          <a:xfrm>
            <a:off x="4499699" y="2831380"/>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99F04ECF-36C9-F951-2460-915957178010}"/>
              </a:ext>
            </a:extLst>
          </p:cNvPr>
          <p:cNvCxnSpPr>
            <a:cxnSpLocks/>
          </p:cNvCxnSpPr>
          <p:nvPr/>
        </p:nvCxnSpPr>
        <p:spPr>
          <a:xfrm>
            <a:off x="6096000" y="1437094"/>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8076A485-3E98-37A9-B674-6E7B4B940842}"/>
              </a:ext>
            </a:extLst>
          </p:cNvPr>
          <p:cNvCxnSpPr>
            <a:cxnSpLocks/>
          </p:cNvCxnSpPr>
          <p:nvPr/>
        </p:nvCxnSpPr>
        <p:spPr>
          <a:xfrm>
            <a:off x="6096000" y="3016357"/>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1E6AEFAF-FCA3-55B0-00ED-AB099985677A}"/>
              </a:ext>
            </a:extLst>
          </p:cNvPr>
          <p:cNvCxnSpPr>
            <a:cxnSpLocks/>
          </p:cNvCxnSpPr>
          <p:nvPr/>
        </p:nvCxnSpPr>
        <p:spPr>
          <a:xfrm>
            <a:off x="6588316" y="1437094"/>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392872B-7677-265C-8FEC-D06C0590851D}"/>
              </a:ext>
            </a:extLst>
          </p:cNvPr>
          <p:cNvSpPr/>
          <p:nvPr/>
        </p:nvSpPr>
        <p:spPr>
          <a:xfrm>
            <a:off x="6550609" y="2404506"/>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02669B-A85A-EA8D-0C1F-8FA4ECE6E7D1}"/>
              </a:ext>
            </a:extLst>
          </p:cNvPr>
          <p:cNvSpPr txBox="1"/>
          <p:nvPr/>
        </p:nvSpPr>
        <p:spPr>
          <a:xfrm>
            <a:off x="10453069" y="125242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43E4A07B-27FC-32AF-2694-E48739D120DC}"/>
              </a:ext>
            </a:extLst>
          </p:cNvPr>
          <p:cNvSpPr txBox="1"/>
          <p:nvPr/>
        </p:nvSpPr>
        <p:spPr>
          <a:xfrm>
            <a:off x="10453069" y="2831691"/>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8" name="直接箭头连接符 37">
            <a:extLst>
              <a:ext uri="{FF2B5EF4-FFF2-40B4-BE49-F238E27FC236}">
                <a16:creationId xmlns:a16="http://schemas.microsoft.com/office/drawing/2014/main" id="{582BCE02-2F15-F36F-6389-6EA5A288A42A}"/>
              </a:ext>
            </a:extLst>
          </p:cNvPr>
          <p:cNvCxnSpPr>
            <a:cxnSpLocks/>
          </p:cNvCxnSpPr>
          <p:nvPr/>
        </p:nvCxnSpPr>
        <p:spPr>
          <a:xfrm>
            <a:off x="6589173" y="2466709"/>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文本框 38">
            <a:extLst>
              <a:ext uri="{FF2B5EF4-FFF2-40B4-BE49-F238E27FC236}">
                <a16:creationId xmlns:a16="http://schemas.microsoft.com/office/drawing/2014/main" id="{32692FA9-66DB-57A3-5F7C-9C4FD6D5582E}"/>
              </a:ext>
            </a:extLst>
          </p:cNvPr>
          <p:cNvSpPr txBox="1"/>
          <p:nvPr/>
        </p:nvSpPr>
        <p:spPr>
          <a:xfrm>
            <a:off x="2063756"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D218B5F8-6109-6F6A-EFF3-FD6F1C0B8433}"/>
              </a:ext>
            </a:extLst>
          </p:cNvPr>
          <p:cNvSpPr txBox="1"/>
          <p:nvPr/>
        </p:nvSpPr>
        <p:spPr>
          <a:xfrm>
            <a:off x="8159913"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ECD47F0-80A3-A975-96A3-1B084C2B50B1}"/>
              </a:ext>
            </a:extLst>
          </p:cNvPr>
          <p:cNvSpPr txBox="1"/>
          <p:nvPr/>
        </p:nvSpPr>
        <p:spPr>
          <a:xfrm>
            <a:off x="372608" y="271194"/>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coding:z</a:t>
            </a:r>
            <a:r>
              <a:rPr lang="en-US" altLang="zh-CN" dirty="0">
                <a:latin typeface="Times New Roman" panose="02020603050405020304" pitchFamily="18" charset="0"/>
                <a:cs typeface="Times New Roman" panose="02020603050405020304" pitchFamily="18" charset="0"/>
              </a:rPr>
              <a:t> and v</a:t>
            </a:r>
            <a:endParaRPr lang="zh-CN" altLang="en-US" dirty="0">
              <a:latin typeface="Times New Roman" panose="02020603050405020304" pitchFamily="18" charset="0"/>
              <a:cs typeface="Times New Roman" panose="02020603050405020304" pitchFamily="18" charset="0"/>
            </a:endParaRPr>
          </a:p>
        </p:txBody>
      </p:sp>
      <p:sp>
        <p:nvSpPr>
          <p:cNvPr id="42" name="文本框 41">
            <a:extLst>
              <a:ext uri="{FF2B5EF4-FFF2-40B4-BE49-F238E27FC236}">
                <a16:creationId xmlns:a16="http://schemas.microsoft.com/office/drawing/2014/main" id="{F73E6896-D304-11D6-759A-3C1FF02709F5}"/>
              </a:ext>
            </a:extLst>
          </p:cNvPr>
          <p:cNvSpPr txBox="1"/>
          <p:nvPr/>
        </p:nvSpPr>
        <p:spPr>
          <a:xfrm>
            <a:off x="372608" y="3659212"/>
            <a:ext cx="1423220"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Accuracy coding</a:t>
            </a:r>
            <a:endParaRPr lang="zh-CN" altLang="en-US" dirty="0">
              <a:latin typeface="Times New Roman" panose="02020603050405020304" pitchFamily="18" charset="0"/>
              <a:cs typeface="Times New Roman" panose="02020603050405020304" pitchFamily="18" charset="0"/>
            </a:endParaRPr>
          </a:p>
        </p:txBody>
      </p:sp>
      <p:cxnSp>
        <p:nvCxnSpPr>
          <p:cNvPr id="43" name="直接箭头连接符 42">
            <a:extLst>
              <a:ext uri="{FF2B5EF4-FFF2-40B4-BE49-F238E27FC236}">
                <a16:creationId xmlns:a16="http://schemas.microsoft.com/office/drawing/2014/main" id="{ABC952DE-7FD9-DB73-9C56-F201763A5B7B}"/>
              </a:ext>
            </a:extLst>
          </p:cNvPr>
          <p:cNvCxnSpPr>
            <a:cxnSpLocks/>
          </p:cNvCxnSpPr>
          <p:nvPr/>
        </p:nvCxnSpPr>
        <p:spPr>
          <a:xfrm>
            <a:off x="3303701" y="4692449"/>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10555C9F-A283-0289-C70E-E3F3F3A519D6}"/>
              </a:ext>
            </a:extLst>
          </p:cNvPr>
          <p:cNvCxnSpPr>
            <a:cxnSpLocks/>
          </p:cNvCxnSpPr>
          <p:nvPr/>
        </p:nvCxnSpPr>
        <p:spPr>
          <a:xfrm>
            <a:off x="3303701" y="6271712"/>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C93FD687-52D6-C6F3-55F3-383682B3834C}"/>
              </a:ext>
            </a:extLst>
          </p:cNvPr>
          <p:cNvCxnSpPr>
            <a:cxnSpLocks/>
          </p:cNvCxnSpPr>
          <p:nvPr/>
        </p:nvCxnSpPr>
        <p:spPr>
          <a:xfrm>
            <a:off x="3796017" y="4692449"/>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6" name="椭圆 45">
            <a:extLst>
              <a:ext uri="{FF2B5EF4-FFF2-40B4-BE49-F238E27FC236}">
                <a16:creationId xmlns:a16="http://schemas.microsoft.com/office/drawing/2014/main" id="{F41433B0-AA50-300B-6F6D-35F0F8F85FC5}"/>
              </a:ext>
            </a:extLst>
          </p:cNvPr>
          <p:cNvSpPr/>
          <p:nvPr/>
        </p:nvSpPr>
        <p:spPr>
          <a:xfrm>
            <a:off x="3749941" y="5180974"/>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7" name="直接箭头连接符 46">
            <a:extLst>
              <a:ext uri="{FF2B5EF4-FFF2-40B4-BE49-F238E27FC236}">
                <a16:creationId xmlns:a16="http://schemas.microsoft.com/office/drawing/2014/main" id="{88B9FBE8-4ED5-7F9F-CDE4-2AA84109589A}"/>
              </a:ext>
            </a:extLst>
          </p:cNvPr>
          <p:cNvCxnSpPr>
            <a:cxnSpLocks/>
            <a:stCxn id="46" idx="6"/>
          </p:cNvCxnSpPr>
          <p:nvPr/>
        </p:nvCxnSpPr>
        <p:spPr>
          <a:xfrm flipV="1">
            <a:off x="3874347" y="4685823"/>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文本框 47">
            <a:extLst>
              <a:ext uri="{FF2B5EF4-FFF2-40B4-BE49-F238E27FC236}">
                <a16:creationId xmlns:a16="http://schemas.microsoft.com/office/drawing/2014/main" id="{B997E7DE-C322-88E7-F101-870BDCDE111B}"/>
              </a:ext>
            </a:extLst>
          </p:cNvPr>
          <p:cNvSpPr txBox="1"/>
          <p:nvPr/>
        </p:nvSpPr>
        <p:spPr>
          <a:xfrm>
            <a:off x="7660770" y="4507783"/>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correct</a:t>
            </a:r>
            <a:endParaRPr lang="zh-CN" altLang="en-US" dirty="0">
              <a:latin typeface="Times New Roman" panose="02020603050405020304" pitchFamily="18" charset="0"/>
              <a:cs typeface="Times New Roman" panose="02020603050405020304" pitchFamily="18" charset="0"/>
            </a:endParaRPr>
          </a:p>
        </p:txBody>
      </p:sp>
      <p:sp>
        <p:nvSpPr>
          <p:cNvPr id="49" name="文本框 48">
            <a:extLst>
              <a:ext uri="{FF2B5EF4-FFF2-40B4-BE49-F238E27FC236}">
                <a16:creationId xmlns:a16="http://schemas.microsoft.com/office/drawing/2014/main" id="{1B543F54-9149-FB7B-CC3D-711DDFDD923C}"/>
              </a:ext>
            </a:extLst>
          </p:cNvPr>
          <p:cNvSpPr txBox="1"/>
          <p:nvPr/>
        </p:nvSpPr>
        <p:spPr>
          <a:xfrm>
            <a:off x="7660770" y="6087046"/>
            <a:ext cx="142322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incorrect</a:t>
            </a:r>
            <a:endParaRPr lang="zh-CN" altLang="en-US"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F353DC0E-630A-875A-FE1B-8DEF649163DD}"/>
              </a:ext>
            </a:extLst>
          </p:cNvPr>
          <p:cNvSpPr txBox="1"/>
          <p:nvPr/>
        </p:nvSpPr>
        <p:spPr>
          <a:xfrm>
            <a:off x="267035" y="1771376"/>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1" name="文本框 50">
            <a:extLst>
              <a:ext uri="{FF2B5EF4-FFF2-40B4-BE49-F238E27FC236}">
                <a16:creationId xmlns:a16="http://schemas.microsoft.com/office/drawing/2014/main" id="{6BCBEB91-C894-D88E-C58B-B4A4322499F8}"/>
              </a:ext>
            </a:extLst>
          </p:cNvPr>
          <p:cNvSpPr txBox="1"/>
          <p:nvPr/>
        </p:nvSpPr>
        <p:spPr>
          <a:xfrm>
            <a:off x="6058721" y="228096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1-z</a:t>
            </a:r>
          </a:p>
        </p:txBody>
      </p:sp>
      <p:sp>
        <p:nvSpPr>
          <p:cNvPr id="52" name="文本框 51">
            <a:extLst>
              <a:ext uri="{FF2B5EF4-FFF2-40B4-BE49-F238E27FC236}">
                <a16:creationId xmlns:a16="http://schemas.microsoft.com/office/drawing/2014/main" id="{82B8F51A-2DAA-15AD-E748-078ABD95C94A}"/>
              </a:ext>
            </a:extLst>
          </p:cNvPr>
          <p:cNvSpPr txBox="1"/>
          <p:nvPr/>
        </p:nvSpPr>
        <p:spPr>
          <a:xfrm>
            <a:off x="1238329" y="138308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3" name="文本框 52">
            <a:extLst>
              <a:ext uri="{FF2B5EF4-FFF2-40B4-BE49-F238E27FC236}">
                <a16:creationId xmlns:a16="http://schemas.microsoft.com/office/drawing/2014/main" id="{565CDFB5-1768-F2CB-50B0-B2E00638F193}"/>
              </a:ext>
            </a:extLst>
          </p:cNvPr>
          <p:cNvSpPr txBox="1"/>
          <p:nvPr/>
        </p:nvSpPr>
        <p:spPr>
          <a:xfrm>
            <a:off x="7251575" y="244690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4" name="文本框 53">
            <a:extLst>
              <a:ext uri="{FF2B5EF4-FFF2-40B4-BE49-F238E27FC236}">
                <a16:creationId xmlns:a16="http://schemas.microsoft.com/office/drawing/2014/main" id="{5ECA7E88-7FC4-6202-DB06-46858ACF4323}"/>
              </a:ext>
            </a:extLst>
          </p:cNvPr>
          <p:cNvSpPr txBox="1"/>
          <p:nvPr/>
        </p:nvSpPr>
        <p:spPr>
          <a:xfrm>
            <a:off x="3467271" y="5051885"/>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5" name="文本框 54">
            <a:extLst>
              <a:ext uri="{FF2B5EF4-FFF2-40B4-BE49-F238E27FC236}">
                <a16:creationId xmlns:a16="http://schemas.microsoft.com/office/drawing/2014/main" id="{39169970-F925-738E-C9A4-3EA42BBC8E18}"/>
              </a:ext>
            </a:extLst>
          </p:cNvPr>
          <p:cNvSpPr txBox="1"/>
          <p:nvPr/>
        </p:nvSpPr>
        <p:spPr>
          <a:xfrm>
            <a:off x="4253755" y="4681625"/>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6" name="文本框 55">
            <a:extLst>
              <a:ext uri="{FF2B5EF4-FFF2-40B4-BE49-F238E27FC236}">
                <a16:creationId xmlns:a16="http://schemas.microsoft.com/office/drawing/2014/main" id="{B27C1BEF-E504-FC2D-772C-39E2011E44EA}"/>
              </a:ext>
            </a:extLst>
          </p:cNvPr>
          <p:cNvSpPr txBox="1"/>
          <p:nvPr/>
        </p:nvSpPr>
        <p:spPr>
          <a:xfrm>
            <a:off x="4167810" y="124549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57" name="文本框 56">
            <a:extLst>
              <a:ext uri="{FF2B5EF4-FFF2-40B4-BE49-F238E27FC236}">
                <a16:creationId xmlns:a16="http://schemas.microsoft.com/office/drawing/2014/main" id="{E254CC74-773F-F5A4-2010-DF98E72ECFEF}"/>
              </a:ext>
            </a:extLst>
          </p:cNvPr>
          <p:cNvSpPr txBox="1"/>
          <p:nvPr/>
        </p:nvSpPr>
        <p:spPr>
          <a:xfrm>
            <a:off x="4143946" y="28393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8" name="文本框 57">
            <a:extLst>
              <a:ext uri="{FF2B5EF4-FFF2-40B4-BE49-F238E27FC236}">
                <a16:creationId xmlns:a16="http://schemas.microsoft.com/office/drawing/2014/main" id="{3D18B73B-6C9B-5CA0-103F-D48C9892D166}"/>
              </a:ext>
            </a:extLst>
          </p:cNvPr>
          <p:cNvSpPr txBox="1"/>
          <p:nvPr/>
        </p:nvSpPr>
        <p:spPr>
          <a:xfrm>
            <a:off x="10145731" y="283138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9" name="文本框 58">
            <a:extLst>
              <a:ext uri="{FF2B5EF4-FFF2-40B4-BE49-F238E27FC236}">
                <a16:creationId xmlns:a16="http://schemas.microsoft.com/office/drawing/2014/main" id="{5BC7C4E1-79CB-2C10-FFD5-2525C74D0E87}"/>
              </a:ext>
            </a:extLst>
          </p:cNvPr>
          <p:cNvSpPr txBox="1"/>
          <p:nvPr/>
        </p:nvSpPr>
        <p:spPr>
          <a:xfrm>
            <a:off x="10187373" y="125211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60" name="文本框 59">
            <a:extLst>
              <a:ext uri="{FF2B5EF4-FFF2-40B4-BE49-F238E27FC236}">
                <a16:creationId xmlns:a16="http://schemas.microsoft.com/office/drawing/2014/main" id="{945F10F1-476B-B2C0-3470-354B76EBC36A}"/>
              </a:ext>
            </a:extLst>
          </p:cNvPr>
          <p:cNvSpPr txBox="1"/>
          <p:nvPr/>
        </p:nvSpPr>
        <p:spPr>
          <a:xfrm>
            <a:off x="7367409" y="609475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1" name="文本框 60">
            <a:extLst>
              <a:ext uri="{FF2B5EF4-FFF2-40B4-BE49-F238E27FC236}">
                <a16:creationId xmlns:a16="http://schemas.microsoft.com/office/drawing/2014/main" id="{7385F9E9-6A44-D782-1682-D3FFA92A793D}"/>
              </a:ext>
            </a:extLst>
          </p:cNvPr>
          <p:cNvSpPr txBox="1"/>
          <p:nvPr/>
        </p:nvSpPr>
        <p:spPr>
          <a:xfrm>
            <a:off x="7409051" y="4515488"/>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144198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箭头连接符 4">
            <a:extLst>
              <a:ext uri="{FF2B5EF4-FFF2-40B4-BE49-F238E27FC236}">
                <a16:creationId xmlns:a16="http://schemas.microsoft.com/office/drawing/2014/main" id="{38DB1838-27CD-43E0-51C7-696270800F90}"/>
              </a:ext>
            </a:extLst>
          </p:cNvPr>
          <p:cNvCxnSpPr>
            <a:cxnSpLocks/>
          </p:cNvCxnSpPr>
          <p:nvPr/>
        </p:nvCxnSpPr>
        <p:spPr>
          <a:xfrm>
            <a:off x="142630" y="1436783"/>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6" name="直接箭头连接符 5">
            <a:extLst>
              <a:ext uri="{FF2B5EF4-FFF2-40B4-BE49-F238E27FC236}">
                <a16:creationId xmlns:a16="http://schemas.microsoft.com/office/drawing/2014/main" id="{03659605-29C4-9351-20D4-434AA9BFEF29}"/>
              </a:ext>
            </a:extLst>
          </p:cNvPr>
          <p:cNvCxnSpPr>
            <a:cxnSpLocks/>
          </p:cNvCxnSpPr>
          <p:nvPr/>
        </p:nvCxnSpPr>
        <p:spPr>
          <a:xfrm>
            <a:off x="142630" y="3016046"/>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8" name="直接连接符 7">
            <a:extLst>
              <a:ext uri="{FF2B5EF4-FFF2-40B4-BE49-F238E27FC236}">
                <a16:creationId xmlns:a16="http://schemas.microsoft.com/office/drawing/2014/main" id="{5E31EF70-58FC-456F-BB88-46D733B3B517}"/>
              </a:ext>
            </a:extLst>
          </p:cNvPr>
          <p:cNvCxnSpPr>
            <a:cxnSpLocks/>
          </p:cNvCxnSpPr>
          <p:nvPr/>
        </p:nvCxnSpPr>
        <p:spPr>
          <a:xfrm>
            <a:off x="634946" y="1436783"/>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椭圆 8">
            <a:extLst>
              <a:ext uri="{FF2B5EF4-FFF2-40B4-BE49-F238E27FC236}">
                <a16:creationId xmlns:a16="http://schemas.microsoft.com/office/drawing/2014/main" id="{7569E75C-B21D-75C8-6F46-A40AE6B7E788}"/>
              </a:ext>
            </a:extLst>
          </p:cNvPr>
          <p:cNvSpPr/>
          <p:nvPr/>
        </p:nvSpPr>
        <p:spPr>
          <a:xfrm>
            <a:off x="588870" y="1925308"/>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6AE6A778-7068-21AD-6D1E-B9EDD3A64099}"/>
              </a:ext>
            </a:extLst>
          </p:cNvPr>
          <p:cNvCxnSpPr>
            <a:cxnSpLocks/>
            <a:stCxn id="9" idx="6"/>
          </p:cNvCxnSpPr>
          <p:nvPr/>
        </p:nvCxnSpPr>
        <p:spPr>
          <a:xfrm flipV="1">
            <a:off x="713276" y="1430157"/>
            <a:ext cx="1478187" cy="5573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76FDCF87-8CFA-E336-380E-4FEF6B8D10EF}"/>
              </a:ext>
            </a:extLst>
          </p:cNvPr>
          <p:cNvSpPr txBox="1"/>
          <p:nvPr/>
        </p:nvSpPr>
        <p:spPr>
          <a:xfrm>
            <a:off x="4499699" y="1252117"/>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48BFE0F-B4A0-3C98-7D00-3F761E3D49A1}"/>
              </a:ext>
            </a:extLst>
          </p:cNvPr>
          <p:cNvSpPr txBox="1"/>
          <p:nvPr/>
        </p:nvSpPr>
        <p:spPr>
          <a:xfrm>
            <a:off x="4499699" y="2831380"/>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30" name="直接箭头连接符 29">
            <a:extLst>
              <a:ext uri="{FF2B5EF4-FFF2-40B4-BE49-F238E27FC236}">
                <a16:creationId xmlns:a16="http://schemas.microsoft.com/office/drawing/2014/main" id="{99F04ECF-36C9-F951-2460-915957178010}"/>
              </a:ext>
            </a:extLst>
          </p:cNvPr>
          <p:cNvCxnSpPr>
            <a:cxnSpLocks/>
          </p:cNvCxnSpPr>
          <p:nvPr/>
        </p:nvCxnSpPr>
        <p:spPr>
          <a:xfrm>
            <a:off x="6096000" y="1437094"/>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8076A485-3E98-37A9-B674-6E7B4B940842}"/>
              </a:ext>
            </a:extLst>
          </p:cNvPr>
          <p:cNvCxnSpPr>
            <a:cxnSpLocks/>
          </p:cNvCxnSpPr>
          <p:nvPr/>
        </p:nvCxnSpPr>
        <p:spPr>
          <a:xfrm>
            <a:off x="6096000" y="3016357"/>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1E6AEFAF-FCA3-55B0-00ED-AB099985677A}"/>
              </a:ext>
            </a:extLst>
          </p:cNvPr>
          <p:cNvCxnSpPr>
            <a:cxnSpLocks/>
          </p:cNvCxnSpPr>
          <p:nvPr/>
        </p:nvCxnSpPr>
        <p:spPr>
          <a:xfrm>
            <a:off x="6588316" y="1437094"/>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椭圆 32">
            <a:extLst>
              <a:ext uri="{FF2B5EF4-FFF2-40B4-BE49-F238E27FC236}">
                <a16:creationId xmlns:a16="http://schemas.microsoft.com/office/drawing/2014/main" id="{D392872B-7677-265C-8FEC-D06C0590851D}"/>
              </a:ext>
            </a:extLst>
          </p:cNvPr>
          <p:cNvSpPr/>
          <p:nvPr/>
        </p:nvSpPr>
        <p:spPr>
          <a:xfrm>
            <a:off x="6550609" y="2404506"/>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902669B-A85A-EA8D-0C1F-8FA4ECE6E7D1}"/>
              </a:ext>
            </a:extLst>
          </p:cNvPr>
          <p:cNvSpPr txBox="1"/>
          <p:nvPr/>
        </p:nvSpPr>
        <p:spPr>
          <a:xfrm>
            <a:off x="10453069" y="125242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36" name="文本框 35">
            <a:extLst>
              <a:ext uri="{FF2B5EF4-FFF2-40B4-BE49-F238E27FC236}">
                <a16:creationId xmlns:a16="http://schemas.microsoft.com/office/drawing/2014/main" id="{43E4A07B-27FC-32AF-2694-E48739D120DC}"/>
              </a:ext>
            </a:extLst>
          </p:cNvPr>
          <p:cNvSpPr txBox="1"/>
          <p:nvPr/>
        </p:nvSpPr>
        <p:spPr>
          <a:xfrm>
            <a:off x="10453069" y="2831691"/>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32692FA9-66DB-57A3-5F7C-9C4FD6D5582E}"/>
              </a:ext>
            </a:extLst>
          </p:cNvPr>
          <p:cNvSpPr txBox="1"/>
          <p:nvPr/>
        </p:nvSpPr>
        <p:spPr>
          <a:xfrm>
            <a:off x="2063756"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D218B5F8-6109-6F6A-EFF3-FD6F1C0B8433}"/>
              </a:ext>
            </a:extLst>
          </p:cNvPr>
          <p:cNvSpPr txBox="1"/>
          <p:nvPr/>
        </p:nvSpPr>
        <p:spPr>
          <a:xfrm>
            <a:off x="8159913" y="401622"/>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8ECD47F0-80A3-A975-96A3-1B084C2B50B1}"/>
              </a:ext>
            </a:extLst>
          </p:cNvPr>
          <p:cNvSpPr txBox="1"/>
          <p:nvPr/>
        </p:nvSpPr>
        <p:spPr>
          <a:xfrm>
            <a:off x="372608" y="271194"/>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coding:z</a:t>
            </a:r>
            <a:endParaRPr lang="zh-CN" altLang="en-US" dirty="0">
              <a:latin typeface="Times New Roman" panose="02020603050405020304" pitchFamily="18" charset="0"/>
              <a:cs typeface="Times New Roman" panose="02020603050405020304" pitchFamily="18" charset="0"/>
            </a:endParaRPr>
          </a:p>
        </p:txBody>
      </p:sp>
      <p:sp>
        <p:nvSpPr>
          <p:cNvPr id="50" name="文本框 49">
            <a:extLst>
              <a:ext uri="{FF2B5EF4-FFF2-40B4-BE49-F238E27FC236}">
                <a16:creationId xmlns:a16="http://schemas.microsoft.com/office/drawing/2014/main" id="{F353DC0E-630A-875A-FE1B-8DEF649163DD}"/>
              </a:ext>
            </a:extLst>
          </p:cNvPr>
          <p:cNvSpPr txBox="1"/>
          <p:nvPr/>
        </p:nvSpPr>
        <p:spPr>
          <a:xfrm>
            <a:off x="267035" y="1771376"/>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51" name="文本框 50">
            <a:extLst>
              <a:ext uri="{FF2B5EF4-FFF2-40B4-BE49-F238E27FC236}">
                <a16:creationId xmlns:a16="http://schemas.microsoft.com/office/drawing/2014/main" id="{6BCBEB91-C894-D88E-C58B-B4A4322499F8}"/>
              </a:ext>
            </a:extLst>
          </p:cNvPr>
          <p:cNvSpPr txBox="1"/>
          <p:nvPr/>
        </p:nvSpPr>
        <p:spPr>
          <a:xfrm>
            <a:off x="6058721" y="228096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1-z</a:t>
            </a:r>
          </a:p>
        </p:txBody>
      </p:sp>
      <p:sp>
        <p:nvSpPr>
          <p:cNvPr id="52" name="文本框 51">
            <a:extLst>
              <a:ext uri="{FF2B5EF4-FFF2-40B4-BE49-F238E27FC236}">
                <a16:creationId xmlns:a16="http://schemas.microsoft.com/office/drawing/2014/main" id="{82B8F51A-2DAA-15AD-E748-078ABD95C94A}"/>
              </a:ext>
            </a:extLst>
          </p:cNvPr>
          <p:cNvSpPr txBox="1"/>
          <p:nvPr/>
        </p:nvSpPr>
        <p:spPr>
          <a:xfrm>
            <a:off x="1238329" y="138308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56" name="文本框 55">
            <a:extLst>
              <a:ext uri="{FF2B5EF4-FFF2-40B4-BE49-F238E27FC236}">
                <a16:creationId xmlns:a16="http://schemas.microsoft.com/office/drawing/2014/main" id="{B27C1BEF-E504-FC2D-772C-39E2011E44EA}"/>
              </a:ext>
            </a:extLst>
          </p:cNvPr>
          <p:cNvSpPr txBox="1"/>
          <p:nvPr/>
        </p:nvSpPr>
        <p:spPr>
          <a:xfrm>
            <a:off x="4167810" y="1245491"/>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57" name="文本框 56">
            <a:extLst>
              <a:ext uri="{FF2B5EF4-FFF2-40B4-BE49-F238E27FC236}">
                <a16:creationId xmlns:a16="http://schemas.microsoft.com/office/drawing/2014/main" id="{E254CC74-773F-F5A4-2010-DF98E72ECFEF}"/>
              </a:ext>
            </a:extLst>
          </p:cNvPr>
          <p:cNvSpPr txBox="1"/>
          <p:nvPr/>
        </p:nvSpPr>
        <p:spPr>
          <a:xfrm>
            <a:off x="4143946" y="283939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8" name="文本框 57">
            <a:extLst>
              <a:ext uri="{FF2B5EF4-FFF2-40B4-BE49-F238E27FC236}">
                <a16:creationId xmlns:a16="http://schemas.microsoft.com/office/drawing/2014/main" id="{3D18B73B-6C9B-5CA0-103F-D48C9892D166}"/>
              </a:ext>
            </a:extLst>
          </p:cNvPr>
          <p:cNvSpPr txBox="1"/>
          <p:nvPr/>
        </p:nvSpPr>
        <p:spPr>
          <a:xfrm>
            <a:off x="10145731" y="283138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59" name="文本框 58">
            <a:extLst>
              <a:ext uri="{FF2B5EF4-FFF2-40B4-BE49-F238E27FC236}">
                <a16:creationId xmlns:a16="http://schemas.microsoft.com/office/drawing/2014/main" id="{5BC7C4E1-79CB-2C10-FFD5-2525C74D0E87}"/>
              </a:ext>
            </a:extLst>
          </p:cNvPr>
          <p:cNvSpPr txBox="1"/>
          <p:nvPr/>
        </p:nvSpPr>
        <p:spPr>
          <a:xfrm>
            <a:off x="10187373" y="1252117"/>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cxnSp>
        <p:nvCxnSpPr>
          <p:cNvPr id="2" name="直接箭头连接符 1">
            <a:extLst>
              <a:ext uri="{FF2B5EF4-FFF2-40B4-BE49-F238E27FC236}">
                <a16:creationId xmlns:a16="http://schemas.microsoft.com/office/drawing/2014/main" id="{FDB2744D-575F-059F-B100-C1D815EEB036}"/>
              </a:ext>
            </a:extLst>
          </p:cNvPr>
          <p:cNvCxnSpPr>
            <a:cxnSpLocks/>
          </p:cNvCxnSpPr>
          <p:nvPr/>
        </p:nvCxnSpPr>
        <p:spPr>
          <a:xfrm flipV="1">
            <a:off x="6626024" y="1440892"/>
            <a:ext cx="2698368" cy="10174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文本框 2">
            <a:extLst>
              <a:ext uri="{FF2B5EF4-FFF2-40B4-BE49-F238E27FC236}">
                <a16:creationId xmlns:a16="http://schemas.microsoft.com/office/drawing/2014/main" id="{668321B1-6074-3B87-8472-35E8E8722216}"/>
              </a:ext>
            </a:extLst>
          </p:cNvPr>
          <p:cNvSpPr txBox="1"/>
          <p:nvPr/>
        </p:nvSpPr>
        <p:spPr>
          <a:xfrm>
            <a:off x="7151077" y="1853888"/>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cxnSp>
        <p:nvCxnSpPr>
          <p:cNvPr id="10" name="直接箭头连接符 9">
            <a:extLst>
              <a:ext uri="{FF2B5EF4-FFF2-40B4-BE49-F238E27FC236}">
                <a16:creationId xmlns:a16="http://schemas.microsoft.com/office/drawing/2014/main" id="{61DC87C6-E6BF-9D52-5774-329630259CD7}"/>
              </a:ext>
            </a:extLst>
          </p:cNvPr>
          <p:cNvCxnSpPr>
            <a:cxnSpLocks/>
          </p:cNvCxnSpPr>
          <p:nvPr/>
        </p:nvCxnSpPr>
        <p:spPr>
          <a:xfrm>
            <a:off x="216372" y="4723036"/>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CC1C22B2-D24A-DF7E-C9D5-10405F4E5C56}"/>
              </a:ext>
            </a:extLst>
          </p:cNvPr>
          <p:cNvCxnSpPr>
            <a:cxnSpLocks/>
          </p:cNvCxnSpPr>
          <p:nvPr/>
        </p:nvCxnSpPr>
        <p:spPr>
          <a:xfrm>
            <a:off x="216372" y="6302299"/>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7BFA91F-9D25-71BE-55B9-D8233CA57057}"/>
              </a:ext>
            </a:extLst>
          </p:cNvPr>
          <p:cNvCxnSpPr>
            <a:cxnSpLocks/>
          </p:cNvCxnSpPr>
          <p:nvPr/>
        </p:nvCxnSpPr>
        <p:spPr>
          <a:xfrm>
            <a:off x="708688" y="4723036"/>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椭圆 15">
            <a:extLst>
              <a:ext uri="{FF2B5EF4-FFF2-40B4-BE49-F238E27FC236}">
                <a16:creationId xmlns:a16="http://schemas.microsoft.com/office/drawing/2014/main" id="{E71EFAA1-C1E8-2091-AAAD-E697CCEFED96}"/>
              </a:ext>
            </a:extLst>
          </p:cNvPr>
          <p:cNvSpPr/>
          <p:nvPr/>
        </p:nvSpPr>
        <p:spPr>
          <a:xfrm>
            <a:off x="646485" y="5473969"/>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BB3F268-7F92-452D-FEA1-2D571A880095}"/>
              </a:ext>
            </a:extLst>
          </p:cNvPr>
          <p:cNvCxnSpPr>
            <a:cxnSpLocks/>
            <a:stCxn id="16" idx="6"/>
          </p:cNvCxnSpPr>
          <p:nvPr/>
        </p:nvCxnSpPr>
        <p:spPr>
          <a:xfrm flipV="1">
            <a:off x="770891" y="4727663"/>
            <a:ext cx="2144287" cy="808509"/>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8" name="文本框 17">
            <a:extLst>
              <a:ext uri="{FF2B5EF4-FFF2-40B4-BE49-F238E27FC236}">
                <a16:creationId xmlns:a16="http://schemas.microsoft.com/office/drawing/2014/main" id="{E2F49D6E-C936-CFD6-9063-EB7AFF1DF5BB}"/>
              </a:ext>
            </a:extLst>
          </p:cNvPr>
          <p:cNvSpPr txBox="1"/>
          <p:nvPr/>
        </p:nvSpPr>
        <p:spPr>
          <a:xfrm>
            <a:off x="4573441" y="4538370"/>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E96FEF37-CC7D-F934-6927-B8B9044CAD84}"/>
              </a:ext>
            </a:extLst>
          </p:cNvPr>
          <p:cNvSpPr txBox="1"/>
          <p:nvPr/>
        </p:nvSpPr>
        <p:spPr>
          <a:xfrm>
            <a:off x="4573441" y="6117633"/>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BB5E97C4-2461-AB82-9BC3-F6CB42BC229F}"/>
              </a:ext>
            </a:extLst>
          </p:cNvPr>
          <p:cNvSpPr txBox="1"/>
          <p:nvPr/>
        </p:nvSpPr>
        <p:spPr>
          <a:xfrm>
            <a:off x="2137498" y="368787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B8338EC-C194-41EB-87E4-F7D043E563FD}"/>
              </a:ext>
            </a:extLst>
          </p:cNvPr>
          <p:cNvSpPr txBox="1"/>
          <p:nvPr/>
        </p:nvSpPr>
        <p:spPr>
          <a:xfrm>
            <a:off x="8233655" y="368787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40146335-6E8B-F646-C2C8-1CC30976FCBB}"/>
              </a:ext>
            </a:extLst>
          </p:cNvPr>
          <p:cNvSpPr txBox="1"/>
          <p:nvPr/>
        </p:nvSpPr>
        <p:spPr>
          <a:xfrm>
            <a:off x="446350" y="3557447"/>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coding:v</a:t>
            </a:r>
            <a:r>
              <a:rPr lang="en-US" altLang="zh-CN" dirty="0">
                <a:latin typeface="Times New Roman" panose="02020603050405020304" pitchFamily="18" charset="0"/>
                <a:cs typeface="Times New Roman" panose="02020603050405020304" pitchFamily="18" charset="0"/>
              </a:rPr>
              <a:t> dc</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E2704FF1-0B9F-81BA-D486-D957154CEB4B}"/>
              </a:ext>
            </a:extLst>
          </p:cNvPr>
          <p:cNvSpPr txBox="1"/>
          <p:nvPr/>
        </p:nvSpPr>
        <p:spPr>
          <a:xfrm>
            <a:off x="340777" y="5057629"/>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29" name="文本框 28">
            <a:extLst>
              <a:ext uri="{FF2B5EF4-FFF2-40B4-BE49-F238E27FC236}">
                <a16:creationId xmlns:a16="http://schemas.microsoft.com/office/drawing/2014/main" id="{8B990934-A790-0ADF-248D-DCDDB60DBD5D}"/>
              </a:ext>
            </a:extLst>
          </p:cNvPr>
          <p:cNvSpPr txBox="1"/>
          <p:nvPr/>
        </p:nvSpPr>
        <p:spPr>
          <a:xfrm>
            <a:off x="868445" y="4838872"/>
            <a:ext cx="665118"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v+dc</a:t>
            </a:r>
            <a:endParaRPr lang="en-US" altLang="zh-CN" dirty="0">
              <a:latin typeface="Times New Roman" panose="02020603050405020304" pitchFamily="18" charset="0"/>
              <a:cs typeface="Times New Roman" panose="02020603050405020304" pitchFamily="18" charset="0"/>
            </a:endParaRPr>
          </a:p>
        </p:txBody>
      </p:sp>
      <p:sp>
        <p:nvSpPr>
          <p:cNvPr id="34" name="文本框 33">
            <a:extLst>
              <a:ext uri="{FF2B5EF4-FFF2-40B4-BE49-F238E27FC236}">
                <a16:creationId xmlns:a16="http://schemas.microsoft.com/office/drawing/2014/main" id="{70C0A5F4-CDBC-6AA5-FAFC-FC077A288E23}"/>
              </a:ext>
            </a:extLst>
          </p:cNvPr>
          <p:cNvSpPr txBox="1"/>
          <p:nvPr/>
        </p:nvSpPr>
        <p:spPr>
          <a:xfrm>
            <a:off x="4241552" y="453174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37" name="文本框 36">
            <a:extLst>
              <a:ext uri="{FF2B5EF4-FFF2-40B4-BE49-F238E27FC236}">
                <a16:creationId xmlns:a16="http://schemas.microsoft.com/office/drawing/2014/main" id="{FBF7E4F4-248F-70BC-11A9-B38093D0C286}"/>
              </a:ext>
            </a:extLst>
          </p:cNvPr>
          <p:cNvSpPr txBox="1"/>
          <p:nvPr/>
        </p:nvSpPr>
        <p:spPr>
          <a:xfrm>
            <a:off x="4217688" y="612565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2" name="文本框 61">
            <a:extLst>
              <a:ext uri="{FF2B5EF4-FFF2-40B4-BE49-F238E27FC236}">
                <a16:creationId xmlns:a16="http://schemas.microsoft.com/office/drawing/2014/main" id="{3F97D20F-A8CA-7212-3C9F-D1E828266366}"/>
              </a:ext>
            </a:extLst>
          </p:cNvPr>
          <p:cNvSpPr txBox="1"/>
          <p:nvPr/>
        </p:nvSpPr>
        <p:spPr>
          <a:xfrm>
            <a:off x="10219473" y="6117633"/>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3" name="文本框 62">
            <a:extLst>
              <a:ext uri="{FF2B5EF4-FFF2-40B4-BE49-F238E27FC236}">
                <a16:creationId xmlns:a16="http://schemas.microsoft.com/office/drawing/2014/main" id="{395E93F3-FE24-8C93-2DA6-F8D152FF8EEF}"/>
              </a:ext>
            </a:extLst>
          </p:cNvPr>
          <p:cNvSpPr txBox="1"/>
          <p:nvPr/>
        </p:nvSpPr>
        <p:spPr>
          <a:xfrm>
            <a:off x="10261115" y="453837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67" name="文本框 66">
            <a:extLst>
              <a:ext uri="{FF2B5EF4-FFF2-40B4-BE49-F238E27FC236}">
                <a16:creationId xmlns:a16="http://schemas.microsoft.com/office/drawing/2014/main" id="{B92399DF-1991-5138-E956-7CC1AC73B596}"/>
              </a:ext>
            </a:extLst>
          </p:cNvPr>
          <p:cNvSpPr txBox="1"/>
          <p:nvPr/>
        </p:nvSpPr>
        <p:spPr>
          <a:xfrm>
            <a:off x="10562511" y="450958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C4853C27-9BE7-2561-7550-09F434B49BB3}"/>
              </a:ext>
            </a:extLst>
          </p:cNvPr>
          <p:cNvSpPr txBox="1"/>
          <p:nvPr/>
        </p:nvSpPr>
        <p:spPr>
          <a:xfrm>
            <a:off x="10562511" y="608884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69" name="直接箭头连接符 68">
            <a:extLst>
              <a:ext uri="{FF2B5EF4-FFF2-40B4-BE49-F238E27FC236}">
                <a16:creationId xmlns:a16="http://schemas.microsoft.com/office/drawing/2014/main" id="{5557427D-9013-77E1-E422-F90E939C8214}"/>
              </a:ext>
            </a:extLst>
          </p:cNvPr>
          <p:cNvCxnSpPr>
            <a:cxnSpLocks/>
          </p:cNvCxnSpPr>
          <p:nvPr/>
        </p:nvCxnSpPr>
        <p:spPr>
          <a:xfrm>
            <a:off x="6085672" y="4723036"/>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47CC8647-5256-CB09-CD0C-33C1DF9C9BD3}"/>
              </a:ext>
            </a:extLst>
          </p:cNvPr>
          <p:cNvCxnSpPr>
            <a:cxnSpLocks/>
          </p:cNvCxnSpPr>
          <p:nvPr/>
        </p:nvCxnSpPr>
        <p:spPr>
          <a:xfrm>
            <a:off x="6085672" y="6302299"/>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6D4C9E61-5032-78ED-A980-6F4F1BC6A562}"/>
              </a:ext>
            </a:extLst>
          </p:cNvPr>
          <p:cNvCxnSpPr>
            <a:cxnSpLocks/>
          </p:cNvCxnSpPr>
          <p:nvPr/>
        </p:nvCxnSpPr>
        <p:spPr>
          <a:xfrm>
            <a:off x="6577988" y="4723036"/>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椭圆 71">
            <a:extLst>
              <a:ext uri="{FF2B5EF4-FFF2-40B4-BE49-F238E27FC236}">
                <a16:creationId xmlns:a16="http://schemas.microsoft.com/office/drawing/2014/main" id="{AA3B5A5E-9513-B4EE-5416-61783B893FE5}"/>
              </a:ext>
            </a:extLst>
          </p:cNvPr>
          <p:cNvSpPr/>
          <p:nvPr/>
        </p:nvSpPr>
        <p:spPr>
          <a:xfrm>
            <a:off x="6515785" y="5473969"/>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D6D8E5DF-6EA4-86F8-9C23-08A083232FA7}"/>
              </a:ext>
            </a:extLst>
          </p:cNvPr>
          <p:cNvSpPr txBox="1"/>
          <p:nvPr/>
        </p:nvSpPr>
        <p:spPr>
          <a:xfrm>
            <a:off x="6210077" y="5057629"/>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77" name="文本框 76">
            <a:extLst>
              <a:ext uri="{FF2B5EF4-FFF2-40B4-BE49-F238E27FC236}">
                <a16:creationId xmlns:a16="http://schemas.microsoft.com/office/drawing/2014/main" id="{DA715267-83EC-8135-74ED-9395B06E6AA0}"/>
              </a:ext>
            </a:extLst>
          </p:cNvPr>
          <p:cNvSpPr txBox="1"/>
          <p:nvPr/>
        </p:nvSpPr>
        <p:spPr>
          <a:xfrm>
            <a:off x="7530738" y="5451803"/>
            <a:ext cx="95101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v+dc</a:t>
            </a:r>
            <a:endParaRPr lang="en-US" altLang="zh-CN" dirty="0">
              <a:latin typeface="Times New Roman" panose="02020603050405020304" pitchFamily="18" charset="0"/>
              <a:cs typeface="Times New Roman" panose="02020603050405020304" pitchFamily="18" charset="0"/>
            </a:endParaRPr>
          </a:p>
        </p:txBody>
      </p:sp>
      <p:cxnSp>
        <p:nvCxnSpPr>
          <p:cNvPr id="80" name="直接箭头连接符 79">
            <a:extLst>
              <a:ext uri="{FF2B5EF4-FFF2-40B4-BE49-F238E27FC236}">
                <a16:creationId xmlns:a16="http://schemas.microsoft.com/office/drawing/2014/main" id="{0272807B-23AE-E909-39AD-81FC27FA3A10}"/>
              </a:ext>
            </a:extLst>
          </p:cNvPr>
          <p:cNvCxnSpPr>
            <a:cxnSpLocks/>
          </p:cNvCxnSpPr>
          <p:nvPr/>
        </p:nvCxnSpPr>
        <p:spPr>
          <a:xfrm>
            <a:off x="6594399" y="5537723"/>
            <a:ext cx="2097132" cy="790729"/>
          </a:xfrm>
          <a:prstGeom prst="straightConnector1">
            <a:avLst/>
          </a:prstGeom>
          <a:ln w="9525" cap="flat" cmpd="sng" algn="ctr">
            <a:solidFill>
              <a:schemeClr val="dk1"/>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1" name="直接箭头连接符 80">
            <a:extLst>
              <a:ext uri="{FF2B5EF4-FFF2-40B4-BE49-F238E27FC236}">
                <a16:creationId xmlns:a16="http://schemas.microsoft.com/office/drawing/2014/main" id="{D2EED31E-A219-BE37-E42F-12BD4ABFAA6C}"/>
              </a:ext>
            </a:extLst>
          </p:cNvPr>
          <p:cNvCxnSpPr>
            <a:cxnSpLocks/>
          </p:cNvCxnSpPr>
          <p:nvPr/>
        </p:nvCxnSpPr>
        <p:spPr>
          <a:xfrm flipV="1">
            <a:off x="713276" y="4723035"/>
            <a:ext cx="1462809" cy="8256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直接箭头连接符 82">
            <a:extLst>
              <a:ext uri="{FF2B5EF4-FFF2-40B4-BE49-F238E27FC236}">
                <a16:creationId xmlns:a16="http://schemas.microsoft.com/office/drawing/2014/main" id="{4F358A0B-3217-3944-D8FA-427D67875229}"/>
              </a:ext>
            </a:extLst>
          </p:cNvPr>
          <p:cNvCxnSpPr>
            <a:cxnSpLocks/>
          </p:cNvCxnSpPr>
          <p:nvPr/>
        </p:nvCxnSpPr>
        <p:spPr>
          <a:xfrm>
            <a:off x="6550609" y="5504515"/>
            <a:ext cx="2773783" cy="7630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48034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箭头连接符 9">
            <a:extLst>
              <a:ext uri="{FF2B5EF4-FFF2-40B4-BE49-F238E27FC236}">
                <a16:creationId xmlns:a16="http://schemas.microsoft.com/office/drawing/2014/main" id="{61DC87C6-E6BF-9D52-5774-329630259CD7}"/>
              </a:ext>
            </a:extLst>
          </p:cNvPr>
          <p:cNvCxnSpPr>
            <a:cxnSpLocks/>
          </p:cNvCxnSpPr>
          <p:nvPr/>
        </p:nvCxnSpPr>
        <p:spPr>
          <a:xfrm>
            <a:off x="216372" y="4723036"/>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CC1C22B2-D24A-DF7E-C9D5-10405F4E5C56}"/>
              </a:ext>
            </a:extLst>
          </p:cNvPr>
          <p:cNvCxnSpPr>
            <a:cxnSpLocks/>
          </p:cNvCxnSpPr>
          <p:nvPr/>
        </p:nvCxnSpPr>
        <p:spPr>
          <a:xfrm>
            <a:off x="216372" y="6302299"/>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5" name="直接连接符 14">
            <a:extLst>
              <a:ext uri="{FF2B5EF4-FFF2-40B4-BE49-F238E27FC236}">
                <a16:creationId xmlns:a16="http://schemas.microsoft.com/office/drawing/2014/main" id="{27BFA91F-9D25-71BE-55B9-D8233CA57057}"/>
              </a:ext>
            </a:extLst>
          </p:cNvPr>
          <p:cNvCxnSpPr>
            <a:cxnSpLocks/>
          </p:cNvCxnSpPr>
          <p:nvPr/>
        </p:nvCxnSpPr>
        <p:spPr>
          <a:xfrm>
            <a:off x="708688" y="4723036"/>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椭圆 15">
            <a:extLst>
              <a:ext uri="{FF2B5EF4-FFF2-40B4-BE49-F238E27FC236}">
                <a16:creationId xmlns:a16="http://schemas.microsoft.com/office/drawing/2014/main" id="{E71EFAA1-C1E8-2091-AAAD-E697CCEFED96}"/>
              </a:ext>
            </a:extLst>
          </p:cNvPr>
          <p:cNvSpPr/>
          <p:nvPr/>
        </p:nvSpPr>
        <p:spPr>
          <a:xfrm>
            <a:off x="646485" y="5473969"/>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BB3F268-7F92-452D-FEA1-2D571A880095}"/>
              </a:ext>
            </a:extLst>
          </p:cNvPr>
          <p:cNvCxnSpPr>
            <a:cxnSpLocks/>
            <a:stCxn id="16" idx="6"/>
          </p:cNvCxnSpPr>
          <p:nvPr/>
        </p:nvCxnSpPr>
        <p:spPr>
          <a:xfrm flipV="1">
            <a:off x="770891" y="4727663"/>
            <a:ext cx="2144287" cy="80850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E2F49D6E-C936-CFD6-9063-EB7AFF1DF5BB}"/>
              </a:ext>
            </a:extLst>
          </p:cNvPr>
          <p:cNvSpPr txBox="1"/>
          <p:nvPr/>
        </p:nvSpPr>
        <p:spPr>
          <a:xfrm>
            <a:off x="4573441" y="4538370"/>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E96FEF37-CC7D-F934-6927-B8B9044CAD84}"/>
              </a:ext>
            </a:extLst>
          </p:cNvPr>
          <p:cNvSpPr txBox="1"/>
          <p:nvPr/>
        </p:nvSpPr>
        <p:spPr>
          <a:xfrm>
            <a:off x="4573441" y="6117633"/>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BB5E97C4-2461-AB82-9BC3-F6CB42BC229F}"/>
              </a:ext>
            </a:extLst>
          </p:cNvPr>
          <p:cNvSpPr txBox="1"/>
          <p:nvPr/>
        </p:nvSpPr>
        <p:spPr>
          <a:xfrm>
            <a:off x="2137498" y="368787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B8338EC-C194-41EB-87E4-F7D043E563FD}"/>
              </a:ext>
            </a:extLst>
          </p:cNvPr>
          <p:cNvSpPr txBox="1"/>
          <p:nvPr/>
        </p:nvSpPr>
        <p:spPr>
          <a:xfrm>
            <a:off x="8233655" y="368787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40146335-6E8B-F646-C2C8-1CC30976FCBB}"/>
              </a:ext>
            </a:extLst>
          </p:cNvPr>
          <p:cNvSpPr txBox="1"/>
          <p:nvPr/>
        </p:nvSpPr>
        <p:spPr>
          <a:xfrm>
            <a:off x="446350" y="3557447"/>
            <a:ext cx="1691148" cy="646331"/>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Stimulus </a:t>
            </a:r>
            <a:r>
              <a:rPr lang="en-US" altLang="zh-CN" dirty="0" err="1">
                <a:latin typeface="Times New Roman" panose="02020603050405020304" pitchFamily="18" charset="0"/>
                <a:cs typeface="Times New Roman" panose="02020603050405020304" pitchFamily="18" charset="0"/>
              </a:rPr>
              <a:t>coding:v</a:t>
            </a:r>
            <a:r>
              <a:rPr lang="en-US" altLang="zh-CN" dirty="0">
                <a:latin typeface="Times New Roman" panose="02020603050405020304" pitchFamily="18" charset="0"/>
                <a:cs typeface="Times New Roman" panose="02020603050405020304" pitchFamily="18" charset="0"/>
              </a:rPr>
              <a:t> +/-</a:t>
            </a:r>
            <a:endParaRPr lang="zh-CN" altLang="en-US" dirty="0">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E2704FF1-0B9F-81BA-D486-D957154CEB4B}"/>
              </a:ext>
            </a:extLst>
          </p:cNvPr>
          <p:cNvSpPr txBox="1"/>
          <p:nvPr/>
        </p:nvSpPr>
        <p:spPr>
          <a:xfrm>
            <a:off x="340777" y="5057629"/>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29" name="文本框 28">
            <a:extLst>
              <a:ext uri="{FF2B5EF4-FFF2-40B4-BE49-F238E27FC236}">
                <a16:creationId xmlns:a16="http://schemas.microsoft.com/office/drawing/2014/main" id="{8B990934-A790-0ADF-248D-DCDDB60DBD5D}"/>
              </a:ext>
            </a:extLst>
          </p:cNvPr>
          <p:cNvSpPr txBox="1"/>
          <p:nvPr/>
        </p:nvSpPr>
        <p:spPr>
          <a:xfrm>
            <a:off x="868445" y="4838872"/>
            <a:ext cx="66511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sp>
        <p:nvSpPr>
          <p:cNvPr id="34" name="文本框 33">
            <a:extLst>
              <a:ext uri="{FF2B5EF4-FFF2-40B4-BE49-F238E27FC236}">
                <a16:creationId xmlns:a16="http://schemas.microsoft.com/office/drawing/2014/main" id="{70C0A5F4-CDBC-6AA5-FAFC-FC077A288E23}"/>
              </a:ext>
            </a:extLst>
          </p:cNvPr>
          <p:cNvSpPr txBox="1"/>
          <p:nvPr/>
        </p:nvSpPr>
        <p:spPr>
          <a:xfrm>
            <a:off x="4241552" y="4531744"/>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37" name="文本框 36">
            <a:extLst>
              <a:ext uri="{FF2B5EF4-FFF2-40B4-BE49-F238E27FC236}">
                <a16:creationId xmlns:a16="http://schemas.microsoft.com/office/drawing/2014/main" id="{FBF7E4F4-248F-70BC-11A9-B38093D0C286}"/>
              </a:ext>
            </a:extLst>
          </p:cNvPr>
          <p:cNvSpPr txBox="1"/>
          <p:nvPr/>
        </p:nvSpPr>
        <p:spPr>
          <a:xfrm>
            <a:off x="4217688" y="612565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2" name="文本框 61">
            <a:extLst>
              <a:ext uri="{FF2B5EF4-FFF2-40B4-BE49-F238E27FC236}">
                <a16:creationId xmlns:a16="http://schemas.microsoft.com/office/drawing/2014/main" id="{3F97D20F-A8CA-7212-3C9F-D1E828266366}"/>
              </a:ext>
            </a:extLst>
          </p:cNvPr>
          <p:cNvSpPr txBox="1"/>
          <p:nvPr/>
        </p:nvSpPr>
        <p:spPr>
          <a:xfrm>
            <a:off x="10219473" y="6117633"/>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0</a:t>
            </a:r>
          </a:p>
        </p:txBody>
      </p:sp>
      <p:sp>
        <p:nvSpPr>
          <p:cNvPr id="63" name="文本框 62">
            <a:extLst>
              <a:ext uri="{FF2B5EF4-FFF2-40B4-BE49-F238E27FC236}">
                <a16:creationId xmlns:a16="http://schemas.microsoft.com/office/drawing/2014/main" id="{395E93F3-FE24-8C93-2DA6-F8D152FF8EEF}"/>
              </a:ext>
            </a:extLst>
          </p:cNvPr>
          <p:cNvSpPr txBox="1"/>
          <p:nvPr/>
        </p:nvSpPr>
        <p:spPr>
          <a:xfrm>
            <a:off x="10261115" y="4538370"/>
            <a:ext cx="491888"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1</a:t>
            </a:r>
          </a:p>
        </p:txBody>
      </p:sp>
      <p:sp>
        <p:nvSpPr>
          <p:cNvPr id="67" name="文本框 66">
            <a:extLst>
              <a:ext uri="{FF2B5EF4-FFF2-40B4-BE49-F238E27FC236}">
                <a16:creationId xmlns:a16="http://schemas.microsoft.com/office/drawing/2014/main" id="{B92399DF-1991-5138-E956-7CC1AC73B596}"/>
              </a:ext>
            </a:extLst>
          </p:cNvPr>
          <p:cNvSpPr txBox="1"/>
          <p:nvPr/>
        </p:nvSpPr>
        <p:spPr>
          <a:xfrm>
            <a:off x="10562511" y="4509585"/>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StimA</a:t>
            </a:r>
            <a:endParaRPr lang="zh-CN" altLang="en-US" dirty="0">
              <a:latin typeface="Times New Roman" panose="02020603050405020304" pitchFamily="18" charset="0"/>
              <a:cs typeface="Times New Roman" panose="02020603050405020304" pitchFamily="18" charset="0"/>
            </a:endParaRPr>
          </a:p>
        </p:txBody>
      </p:sp>
      <p:sp>
        <p:nvSpPr>
          <p:cNvPr id="68" name="文本框 67">
            <a:extLst>
              <a:ext uri="{FF2B5EF4-FFF2-40B4-BE49-F238E27FC236}">
                <a16:creationId xmlns:a16="http://schemas.microsoft.com/office/drawing/2014/main" id="{C4853C27-9BE7-2561-7550-09F434B49BB3}"/>
              </a:ext>
            </a:extLst>
          </p:cNvPr>
          <p:cNvSpPr txBox="1"/>
          <p:nvPr/>
        </p:nvSpPr>
        <p:spPr>
          <a:xfrm>
            <a:off x="10562511" y="6088848"/>
            <a:ext cx="142322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StimB</a:t>
            </a:r>
            <a:endParaRPr lang="zh-CN" altLang="en-US" dirty="0">
              <a:latin typeface="Times New Roman" panose="02020603050405020304" pitchFamily="18" charset="0"/>
              <a:cs typeface="Times New Roman" panose="02020603050405020304" pitchFamily="18" charset="0"/>
            </a:endParaRPr>
          </a:p>
        </p:txBody>
      </p:sp>
      <p:cxnSp>
        <p:nvCxnSpPr>
          <p:cNvPr id="69" name="直接箭头连接符 68">
            <a:extLst>
              <a:ext uri="{FF2B5EF4-FFF2-40B4-BE49-F238E27FC236}">
                <a16:creationId xmlns:a16="http://schemas.microsoft.com/office/drawing/2014/main" id="{5557427D-9013-77E1-E422-F90E939C8214}"/>
              </a:ext>
            </a:extLst>
          </p:cNvPr>
          <p:cNvCxnSpPr>
            <a:cxnSpLocks/>
          </p:cNvCxnSpPr>
          <p:nvPr/>
        </p:nvCxnSpPr>
        <p:spPr>
          <a:xfrm>
            <a:off x="6085672" y="4723036"/>
            <a:ext cx="4091374"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0" name="直接箭头连接符 69">
            <a:extLst>
              <a:ext uri="{FF2B5EF4-FFF2-40B4-BE49-F238E27FC236}">
                <a16:creationId xmlns:a16="http://schemas.microsoft.com/office/drawing/2014/main" id="{47CC8647-5256-CB09-CD0C-33C1DF9C9BD3}"/>
              </a:ext>
            </a:extLst>
          </p:cNvPr>
          <p:cNvCxnSpPr>
            <a:cxnSpLocks/>
          </p:cNvCxnSpPr>
          <p:nvPr/>
        </p:nvCxnSpPr>
        <p:spPr>
          <a:xfrm>
            <a:off x="6085672" y="6302299"/>
            <a:ext cx="4017632" cy="0"/>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1" name="直接连接符 70">
            <a:extLst>
              <a:ext uri="{FF2B5EF4-FFF2-40B4-BE49-F238E27FC236}">
                <a16:creationId xmlns:a16="http://schemas.microsoft.com/office/drawing/2014/main" id="{6D4C9E61-5032-78ED-A980-6F4F1BC6A562}"/>
              </a:ext>
            </a:extLst>
          </p:cNvPr>
          <p:cNvCxnSpPr>
            <a:cxnSpLocks/>
          </p:cNvCxnSpPr>
          <p:nvPr/>
        </p:nvCxnSpPr>
        <p:spPr>
          <a:xfrm>
            <a:off x="6577988" y="4723036"/>
            <a:ext cx="0" cy="15792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2" name="椭圆 71">
            <a:extLst>
              <a:ext uri="{FF2B5EF4-FFF2-40B4-BE49-F238E27FC236}">
                <a16:creationId xmlns:a16="http://schemas.microsoft.com/office/drawing/2014/main" id="{AA3B5A5E-9513-B4EE-5416-61783B893FE5}"/>
              </a:ext>
            </a:extLst>
          </p:cNvPr>
          <p:cNvSpPr/>
          <p:nvPr/>
        </p:nvSpPr>
        <p:spPr>
          <a:xfrm>
            <a:off x="6515785" y="5473969"/>
            <a:ext cx="124406" cy="1244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a:extLst>
              <a:ext uri="{FF2B5EF4-FFF2-40B4-BE49-F238E27FC236}">
                <a16:creationId xmlns:a16="http://schemas.microsoft.com/office/drawing/2014/main" id="{D6D8E5DF-6EA4-86F8-9C23-08A083232FA7}"/>
              </a:ext>
            </a:extLst>
          </p:cNvPr>
          <p:cNvSpPr txBox="1"/>
          <p:nvPr/>
        </p:nvSpPr>
        <p:spPr>
          <a:xfrm>
            <a:off x="6210077" y="5057629"/>
            <a:ext cx="367911"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z</a:t>
            </a:r>
          </a:p>
        </p:txBody>
      </p:sp>
      <p:sp>
        <p:nvSpPr>
          <p:cNvPr id="77" name="文本框 76">
            <a:extLst>
              <a:ext uri="{FF2B5EF4-FFF2-40B4-BE49-F238E27FC236}">
                <a16:creationId xmlns:a16="http://schemas.microsoft.com/office/drawing/2014/main" id="{DA715267-83EC-8135-74ED-9395B06E6AA0}"/>
              </a:ext>
            </a:extLst>
          </p:cNvPr>
          <p:cNvSpPr txBox="1"/>
          <p:nvPr/>
        </p:nvSpPr>
        <p:spPr>
          <a:xfrm>
            <a:off x="7530738" y="5451803"/>
            <a:ext cx="951016"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-v</a:t>
            </a:r>
          </a:p>
        </p:txBody>
      </p:sp>
      <p:cxnSp>
        <p:nvCxnSpPr>
          <p:cNvPr id="80" name="直接箭头连接符 79">
            <a:extLst>
              <a:ext uri="{FF2B5EF4-FFF2-40B4-BE49-F238E27FC236}">
                <a16:creationId xmlns:a16="http://schemas.microsoft.com/office/drawing/2014/main" id="{0272807B-23AE-E909-39AD-81FC27FA3A10}"/>
              </a:ext>
            </a:extLst>
          </p:cNvPr>
          <p:cNvCxnSpPr>
            <a:cxnSpLocks/>
          </p:cNvCxnSpPr>
          <p:nvPr/>
        </p:nvCxnSpPr>
        <p:spPr>
          <a:xfrm>
            <a:off x="6594399" y="5537723"/>
            <a:ext cx="2097132" cy="790729"/>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2597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1EC552-E546-8664-4A68-F4E44E45F66A}"/>
              </a:ext>
            </a:extLst>
          </p:cNvPr>
          <p:cNvSpPr>
            <a:spLocks noGrp="1"/>
          </p:cNvSpPr>
          <p:nvPr>
            <p:ph type="title"/>
          </p:nvPr>
        </p:nvSpPr>
        <p:spPr/>
        <p:txBody>
          <a:bodyPr/>
          <a:lstStyle/>
          <a:p>
            <a:r>
              <a:rPr lang="zh-CN" altLang="en-US" dirty="0">
                <a:latin typeface="华文楷体" panose="02010600040101010101" pitchFamily="2" charset="-122"/>
                <a:ea typeface="华文楷体" panose="02010600040101010101" pitchFamily="2" charset="-122"/>
              </a:rPr>
              <a:t>多路径分析</a:t>
            </a:r>
          </a:p>
        </p:txBody>
      </p:sp>
      <p:sp>
        <p:nvSpPr>
          <p:cNvPr id="5" name="矩形: 圆角 4">
            <a:extLst>
              <a:ext uri="{FF2B5EF4-FFF2-40B4-BE49-F238E27FC236}">
                <a16:creationId xmlns:a16="http://schemas.microsoft.com/office/drawing/2014/main" id="{7F7ACE01-0F5F-4E4E-C2AD-320510EE9AA8}"/>
              </a:ext>
            </a:extLst>
          </p:cNvPr>
          <p:cNvSpPr/>
          <p:nvPr/>
        </p:nvSpPr>
        <p:spPr>
          <a:xfrm>
            <a:off x="5270204" y="894575"/>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dirty="0">
                <a:latin typeface="Tw Cen MT" panose="020B0602020104020603" pitchFamily="34" charset="0"/>
              </a:rPr>
              <a:t>Rt &amp; choice</a:t>
            </a:r>
            <a:endParaRPr lang="zh-CN" altLang="en-US" dirty="0">
              <a:latin typeface="Tw Cen MT" panose="020B0602020104020603" pitchFamily="34" charset="0"/>
            </a:endParaRPr>
          </a:p>
        </p:txBody>
      </p:sp>
      <p:sp>
        <p:nvSpPr>
          <p:cNvPr id="6" name="矩形: 圆角 5">
            <a:extLst>
              <a:ext uri="{FF2B5EF4-FFF2-40B4-BE49-F238E27FC236}">
                <a16:creationId xmlns:a16="http://schemas.microsoft.com/office/drawing/2014/main" id="{B09E443E-1A2A-134C-582A-513D5C31E652}"/>
              </a:ext>
            </a:extLst>
          </p:cNvPr>
          <p:cNvSpPr/>
          <p:nvPr/>
        </p:nvSpPr>
        <p:spPr>
          <a:xfrm>
            <a:off x="5257678" y="2082732"/>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中央顶叶正波</a:t>
            </a:r>
          </a:p>
        </p:txBody>
      </p:sp>
      <p:sp>
        <p:nvSpPr>
          <p:cNvPr id="7" name="矩形: 圆角 6">
            <a:extLst>
              <a:ext uri="{FF2B5EF4-FFF2-40B4-BE49-F238E27FC236}">
                <a16:creationId xmlns:a16="http://schemas.microsoft.com/office/drawing/2014/main" id="{B93EB4DE-AB2F-37CD-ED74-0768204AEC71}"/>
              </a:ext>
            </a:extLst>
          </p:cNvPr>
          <p:cNvSpPr/>
          <p:nvPr/>
        </p:nvSpPr>
        <p:spPr>
          <a:xfrm>
            <a:off x="3191417" y="3674957"/>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斜率</a:t>
            </a:r>
          </a:p>
        </p:txBody>
      </p:sp>
      <p:sp>
        <p:nvSpPr>
          <p:cNvPr id="8" name="矩形: 圆角 7">
            <a:extLst>
              <a:ext uri="{FF2B5EF4-FFF2-40B4-BE49-F238E27FC236}">
                <a16:creationId xmlns:a16="http://schemas.microsoft.com/office/drawing/2014/main" id="{947AC245-1CCA-2EF4-83EB-3E6EEE272BFC}"/>
              </a:ext>
            </a:extLst>
          </p:cNvPr>
          <p:cNvSpPr/>
          <p:nvPr/>
        </p:nvSpPr>
        <p:spPr>
          <a:xfrm>
            <a:off x="5257677" y="3674957"/>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峰值</a:t>
            </a:r>
          </a:p>
        </p:txBody>
      </p:sp>
      <p:sp>
        <p:nvSpPr>
          <p:cNvPr id="9" name="矩形: 圆角 8">
            <a:extLst>
              <a:ext uri="{FF2B5EF4-FFF2-40B4-BE49-F238E27FC236}">
                <a16:creationId xmlns:a16="http://schemas.microsoft.com/office/drawing/2014/main" id="{B3916A75-2BE0-73FD-AD13-6C499F069FDA}"/>
              </a:ext>
            </a:extLst>
          </p:cNvPr>
          <p:cNvSpPr/>
          <p:nvPr/>
        </p:nvSpPr>
        <p:spPr>
          <a:xfrm>
            <a:off x="7430264" y="3674956"/>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振幅</a:t>
            </a:r>
          </a:p>
        </p:txBody>
      </p:sp>
      <p:sp>
        <p:nvSpPr>
          <p:cNvPr id="10" name="矩形: 圆角 9">
            <a:extLst>
              <a:ext uri="{FF2B5EF4-FFF2-40B4-BE49-F238E27FC236}">
                <a16:creationId xmlns:a16="http://schemas.microsoft.com/office/drawing/2014/main" id="{2CB8E774-2152-CB35-9491-E54FA6585ABD}"/>
              </a:ext>
            </a:extLst>
          </p:cNvPr>
          <p:cNvSpPr/>
          <p:nvPr/>
        </p:nvSpPr>
        <p:spPr>
          <a:xfrm>
            <a:off x="3191417" y="5597678"/>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试次层次的</a:t>
            </a:r>
            <a:endParaRPr lang="en-US" altLang="zh-CN" dirty="0">
              <a:latin typeface="华文楷体" panose="02010600040101010101" pitchFamily="2" charset="-122"/>
              <a:ea typeface="华文楷体" panose="02010600040101010101" pitchFamily="2" charset="-122"/>
            </a:endParaRPr>
          </a:p>
          <a:p>
            <a:pPr algn="ctr"/>
            <a:r>
              <a:rPr lang="zh-CN" altLang="en-US" dirty="0">
                <a:latin typeface="华文楷体" panose="02010600040101010101" pitchFamily="2" charset="-122"/>
                <a:ea typeface="华文楷体" panose="02010600040101010101" pitchFamily="2" charset="-122"/>
              </a:rPr>
              <a:t>联合建模</a:t>
            </a:r>
          </a:p>
        </p:txBody>
      </p:sp>
      <p:sp>
        <p:nvSpPr>
          <p:cNvPr id="11" name="矩形: 圆角 10">
            <a:extLst>
              <a:ext uri="{FF2B5EF4-FFF2-40B4-BE49-F238E27FC236}">
                <a16:creationId xmlns:a16="http://schemas.microsoft.com/office/drawing/2014/main" id="{187D9608-4A9B-E441-8CE6-690DCCF7C75F}"/>
              </a:ext>
            </a:extLst>
          </p:cNvPr>
          <p:cNvSpPr/>
          <p:nvPr/>
        </p:nvSpPr>
        <p:spPr>
          <a:xfrm>
            <a:off x="5270204" y="5597678"/>
            <a:ext cx="165159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被试层次的</a:t>
            </a:r>
            <a:endParaRPr lang="en-US" altLang="zh-CN" dirty="0">
              <a:latin typeface="华文楷体" panose="02010600040101010101" pitchFamily="2" charset="-122"/>
              <a:ea typeface="华文楷体" panose="02010600040101010101" pitchFamily="2" charset="-122"/>
            </a:endParaRPr>
          </a:p>
          <a:p>
            <a:pPr algn="ctr"/>
            <a:r>
              <a:rPr lang="zh-CN" altLang="en-US" dirty="0">
                <a:latin typeface="华文楷体" panose="02010600040101010101" pitchFamily="2" charset="-122"/>
                <a:ea typeface="华文楷体" panose="02010600040101010101" pitchFamily="2" charset="-122"/>
              </a:rPr>
              <a:t>联合建模</a:t>
            </a:r>
          </a:p>
        </p:txBody>
      </p:sp>
      <p:sp>
        <p:nvSpPr>
          <p:cNvPr id="12" name="矩形: 圆角 11">
            <a:extLst>
              <a:ext uri="{FF2B5EF4-FFF2-40B4-BE49-F238E27FC236}">
                <a16:creationId xmlns:a16="http://schemas.microsoft.com/office/drawing/2014/main" id="{E2528C72-BA05-11FE-CAA9-CA594F688117}"/>
              </a:ext>
            </a:extLst>
          </p:cNvPr>
          <p:cNvSpPr/>
          <p:nvPr/>
        </p:nvSpPr>
        <p:spPr>
          <a:xfrm>
            <a:off x="7235456" y="5597678"/>
            <a:ext cx="2066261" cy="630865"/>
          </a:xfrm>
          <a:prstGeom prst="roundRect">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华文楷体" panose="02010600040101010101" pitchFamily="2" charset="-122"/>
                <a:ea typeface="华文楷体" panose="02010600040101010101" pitchFamily="2" charset="-122"/>
              </a:rPr>
              <a:t>两步法</a:t>
            </a:r>
          </a:p>
        </p:txBody>
      </p:sp>
      <p:cxnSp>
        <p:nvCxnSpPr>
          <p:cNvPr id="13" name="直接箭头连接符 12">
            <a:extLst>
              <a:ext uri="{FF2B5EF4-FFF2-40B4-BE49-F238E27FC236}">
                <a16:creationId xmlns:a16="http://schemas.microsoft.com/office/drawing/2014/main" id="{BA3292F5-6F3D-FAB2-3DC4-4164C7B5F02A}"/>
              </a:ext>
            </a:extLst>
          </p:cNvPr>
          <p:cNvCxnSpPr>
            <a:cxnSpLocks/>
          </p:cNvCxnSpPr>
          <p:nvPr/>
        </p:nvCxnSpPr>
        <p:spPr>
          <a:xfrm>
            <a:off x="4332514" y="1525440"/>
            <a:ext cx="85259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2787717C-5B8E-881A-5DAD-F498AA7C7582}"/>
              </a:ext>
            </a:extLst>
          </p:cNvPr>
          <p:cNvCxnSpPr>
            <a:cxnSpLocks/>
            <a:stCxn id="6" idx="2"/>
            <a:endCxn id="8" idx="0"/>
          </p:cNvCxnSpPr>
          <p:nvPr/>
        </p:nvCxnSpPr>
        <p:spPr>
          <a:xfrm flipH="1">
            <a:off x="6083473" y="2713597"/>
            <a:ext cx="1" cy="961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B4AC9B02-ECA8-2D5B-3A7D-4C5D999E2EB3}"/>
              </a:ext>
            </a:extLst>
          </p:cNvPr>
          <p:cNvCxnSpPr>
            <a:cxnSpLocks/>
            <a:stCxn id="8" idx="2"/>
            <a:endCxn id="11" idx="0"/>
          </p:cNvCxnSpPr>
          <p:nvPr/>
        </p:nvCxnSpPr>
        <p:spPr>
          <a:xfrm>
            <a:off x="6083473" y="4305822"/>
            <a:ext cx="12527"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7E5A9ABA-5F39-9185-9208-3737EFBA968D}"/>
              </a:ext>
            </a:extLst>
          </p:cNvPr>
          <p:cNvCxnSpPr>
            <a:cxnSpLocks/>
            <a:stCxn id="6" idx="2"/>
            <a:endCxn id="7" idx="0"/>
          </p:cNvCxnSpPr>
          <p:nvPr/>
        </p:nvCxnSpPr>
        <p:spPr>
          <a:xfrm flipH="1">
            <a:off x="4017213" y="2713597"/>
            <a:ext cx="2066261" cy="9613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0F69E3E2-CEAA-1853-CA15-BA876B42DA13}"/>
              </a:ext>
            </a:extLst>
          </p:cNvPr>
          <p:cNvCxnSpPr>
            <a:cxnSpLocks/>
            <a:stCxn id="6" idx="2"/>
            <a:endCxn id="9" idx="0"/>
          </p:cNvCxnSpPr>
          <p:nvPr/>
        </p:nvCxnSpPr>
        <p:spPr>
          <a:xfrm>
            <a:off x="6083474" y="2713597"/>
            <a:ext cx="2172586" cy="9613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1BC1729B-DD77-69BE-02D5-B535B7A44DBC}"/>
              </a:ext>
            </a:extLst>
          </p:cNvPr>
          <p:cNvCxnSpPr>
            <a:cxnSpLocks/>
            <a:stCxn id="7" idx="2"/>
            <a:endCxn id="10" idx="0"/>
          </p:cNvCxnSpPr>
          <p:nvPr/>
        </p:nvCxnSpPr>
        <p:spPr>
          <a:xfrm>
            <a:off x="4017213" y="4305822"/>
            <a:ext cx="0"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078CE762-6964-F3BE-ABA0-608EC2E07FC1}"/>
              </a:ext>
            </a:extLst>
          </p:cNvPr>
          <p:cNvCxnSpPr>
            <a:cxnSpLocks/>
            <a:stCxn id="9" idx="2"/>
            <a:endCxn id="12" idx="0"/>
          </p:cNvCxnSpPr>
          <p:nvPr/>
        </p:nvCxnSpPr>
        <p:spPr>
          <a:xfrm>
            <a:off x="8256060" y="4305821"/>
            <a:ext cx="12527" cy="1291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E52D5CA0-D33F-45BB-7D52-AAB3868B4AE0}"/>
              </a:ext>
            </a:extLst>
          </p:cNvPr>
          <p:cNvCxnSpPr>
            <a:cxnSpLocks/>
            <a:stCxn id="9" idx="2"/>
            <a:endCxn id="11" idx="0"/>
          </p:cNvCxnSpPr>
          <p:nvPr/>
        </p:nvCxnSpPr>
        <p:spPr>
          <a:xfrm flipH="1">
            <a:off x="6096000" y="4305821"/>
            <a:ext cx="2160060" cy="1291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接箭头连接符 20">
            <a:extLst>
              <a:ext uri="{FF2B5EF4-FFF2-40B4-BE49-F238E27FC236}">
                <a16:creationId xmlns:a16="http://schemas.microsoft.com/office/drawing/2014/main" id="{AE63C975-472B-8E0B-15CE-4C53E5FEBD7F}"/>
              </a:ext>
            </a:extLst>
          </p:cNvPr>
          <p:cNvCxnSpPr>
            <a:cxnSpLocks/>
            <a:stCxn id="9" idx="2"/>
            <a:endCxn id="10" idx="0"/>
          </p:cNvCxnSpPr>
          <p:nvPr/>
        </p:nvCxnSpPr>
        <p:spPr>
          <a:xfrm flipH="1">
            <a:off x="4017213" y="4305821"/>
            <a:ext cx="4238847" cy="12918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4C26D1F1-060C-3285-B012-FCC07D5D9983}"/>
              </a:ext>
            </a:extLst>
          </p:cNvPr>
          <p:cNvCxnSpPr>
            <a:cxnSpLocks/>
            <a:stCxn id="8" idx="2"/>
            <a:endCxn id="12" idx="0"/>
          </p:cNvCxnSpPr>
          <p:nvPr/>
        </p:nvCxnSpPr>
        <p:spPr>
          <a:xfrm>
            <a:off x="6083473" y="4305822"/>
            <a:ext cx="2185114"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6D50E44C-5D32-255E-40AA-8B6085B44E94}"/>
              </a:ext>
            </a:extLst>
          </p:cNvPr>
          <p:cNvCxnSpPr>
            <a:cxnSpLocks/>
            <a:stCxn id="8" idx="2"/>
            <a:endCxn id="10" idx="0"/>
          </p:cNvCxnSpPr>
          <p:nvPr/>
        </p:nvCxnSpPr>
        <p:spPr>
          <a:xfrm flipH="1">
            <a:off x="4017213" y="4305822"/>
            <a:ext cx="2066260"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6CC90C01-8E58-B094-2BBB-61BEE9CF917B}"/>
              </a:ext>
            </a:extLst>
          </p:cNvPr>
          <p:cNvCxnSpPr>
            <a:cxnSpLocks/>
            <a:stCxn id="7" idx="2"/>
            <a:endCxn id="12" idx="0"/>
          </p:cNvCxnSpPr>
          <p:nvPr/>
        </p:nvCxnSpPr>
        <p:spPr>
          <a:xfrm>
            <a:off x="4017213" y="4305822"/>
            <a:ext cx="4251374"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9E27E190-060A-31DB-E705-3C476BDFE9D5}"/>
              </a:ext>
            </a:extLst>
          </p:cNvPr>
          <p:cNvCxnSpPr>
            <a:cxnSpLocks/>
            <a:stCxn id="7" idx="2"/>
            <a:endCxn id="11" idx="0"/>
          </p:cNvCxnSpPr>
          <p:nvPr/>
        </p:nvCxnSpPr>
        <p:spPr>
          <a:xfrm>
            <a:off x="4017213" y="4305822"/>
            <a:ext cx="2078787" cy="12918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灯片编号占位符 2">
            <a:extLst>
              <a:ext uri="{FF2B5EF4-FFF2-40B4-BE49-F238E27FC236}">
                <a16:creationId xmlns:a16="http://schemas.microsoft.com/office/drawing/2014/main" id="{CFC1FC73-C9AE-BA23-2EF0-0CA434EE9FEC}"/>
              </a:ext>
            </a:extLst>
          </p:cNvPr>
          <p:cNvSpPr>
            <a:spLocks noGrp="1"/>
          </p:cNvSpPr>
          <p:nvPr>
            <p:ph type="sldNum" sz="quarter" idx="12"/>
          </p:nvPr>
        </p:nvSpPr>
        <p:spPr/>
        <p:txBody>
          <a:bodyPr/>
          <a:lstStyle/>
          <a:p>
            <a:fld id="{486AE13E-E954-46CB-AE43-99BC7F66DF42}" type="slidenum">
              <a:rPr lang="zh-CN" altLang="en-US" smtClean="0"/>
              <a:t>7</a:t>
            </a:fld>
            <a:endParaRPr lang="zh-CN" altLang="en-US"/>
          </a:p>
        </p:txBody>
      </p:sp>
      <p:cxnSp>
        <p:nvCxnSpPr>
          <p:cNvPr id="41" name="直接箭头连接符 40">
            <a:extLst>
              <a:ext uri="{FF2B5EF4-FFF2-40B4-BE49-F238E27FC236}">
                <a16:creationId xmlns:a16="http://schemas.microsoft.com/office/drawing/2014/main" id="{4E028966-B51C-4408-A782-1E63931D8C85}"/>
              </a:ext>
            </a:extLst>
          </p:cNvPr>
          <p:cNvCxnSpPr>
            <a:cxnSpLocks/>
            <a:endCxn id="5" idx="1"/>
          </p:cNvCxnSpPr>
          <p:nvPr/>
        </p:nvCxnSpPr>
        <p:spPr>
          <a:xfrm>
            <a:off x="4332514" y="1210007"/>
            <a:ext cx="93769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4675432"/>
      </p:ext>
    </p:extLst>
  </p:cSld>
  <p:clrMapOvr>
    <a:masterClrMapping/>
  </p:clrMapOvr>
  <mc:AlternateContent xmlns:mc="http://schemas.openxmlformats.org/markup-compatibility/2006" xmlns:p14="http://schemas.microsoft.com/office/powerpoint/2010/main">
    <mc:Choice Requires="p14">
      <p:transition spd="slow" p14:dur="2000" advTm="89754"/>
    </mc:Choice>
    <mc:Fallback xmlns="">
      <p:transition spd="slow" advTm="8975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9C8DE13-0E52-07E7-3266-96640EF50467}"/>
              </a:ext>
            </a:extLst>
          </p:cNvPr>
          <p:cNvPicPr>
            <a:picLocks noChangeAspect="1"/>
          </p:cNvPicPr>
          <p:nvPr/>
        </p:nvPicPr>
        <p:blipFill>
          <a:blip r:embed="rId2"/>
          <a:stretch>
            <a:fillRect/>
          </a:stretch>
        </p:blipFill>
        <p:spPr>
          <a:xfrm>
            <a:off x="1325064" y="520518"/>
            <a:ext cx="3810000" cy="2581275"/>
          </a:xfrm>
          <a:prstGeom prst="rect">
            <a:avLst/>
          </a:prstGeom>
        </p:spPr>
      </p:pic>
      <p:pic>
        <p:nvPicPr>
          <p:cNvPr id="1026" name="Picture 2">
            <a:extLst>
              <a:ext uri="{FF2B5EF4-FFF2-40B4-BE49-F238E27FC236}">
                <a16:creationId xmlns:a16="http://schemas.microsoft.com/office/drawing/2014/main" id="{627B94B3-7341-3DF1-22D4-6DDC8D2812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4013" y="3708892"/>
            <a:ext cx="4550689" cy="25812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E457103-D5AA-EBEC-5CB9-8A91FAC601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4011" y="567835"/>
            <a:ext cx="4550691" cy="25812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618C427-2417-D589-360C-163C21D76B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25064" y="3756207"/>
            <a:ext cx="4282924" cy="242939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720E82CE-3409-809A-C044-B3791198224F}"/>
              </a:ext>
            </a:extLst>
          </p:cNvPr>
          <p:cNvSpPr txBox="1"/>
          <p:nvPr/>
        </p:nvSpPr>
        <p:spPr>
          <a:xfrm>
            <a:off x="969829" y="249980"/>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36851B2A-D12D-78E4-8345-C6BA575BB33E}"/>
              </a:ext>
            </a:extLst>
          </p:cNvPr>
          <p:cNvSpPr txBox="1"/>
          <p:nvPr/>
        </p:nvSpPr>
        <p:spPr>
          <a:xfrm>
            <a:off x="6111959" y="279445"/>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AE23D4E0-7E0C-B2CF-D611-2449437EC487}"/>
              </a:ext>
            </a:extLst>
          </p:cNvPr>
          <p:cNvSpPr txBox="1"/>
          <p:nvPr/>
        </p:nvSpPr>
        <p:spPr>
          <a:xfrm>
            <a:off x="969828" y="3241515"/>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c</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FE2A148D-00A0-3AF7-D5CD-D420617288D6}"/>
              </a:ext>
            </a:extLst>
          </p:cNvPr>
          <p:cNvSpPr txBox="1"/>
          <p:nvPr/>
        </p:nvSpPr>
        <p:spPr>
          <a:xfrm>
            <a:off x="6096000" y="3241515"/>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d</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3765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14AFC035-DAB4-842B-96F6-3D5CED9E3CE0}"/>
              </a:ext>
            </a:extLst>
          </p:cNvPr>
          <p:cNvPicPr>
            <a:picLocks noChangeAspect="1"/>
          </p:cNvPicPr>
          <p:nvPr/>
        </p:nvPicPr>
        <p:blipFill>
          <a:blip r:embed="rId2"/>
          <a:stretch>
            <a:fillRect/>
          </a:stretch>
        </p:blipFill>
        <p:spPr>
          <a:xfrm>
            <a:off x="382816" y="1507078"/>
            <a:ext cx="5603543" cy="4742420"/>
          </a:xfrm>
          <a:prstGeom prst="rect">
            <a:avLst/>
          </a:prstGeom>
        </p:spPr>
      </p:pic>
      <p:pic>
        <p:nvPicPr>
          <p:cNvPr id="5" name="图片 4">
            <a:extLst>
              <a:ext uri="{FF2B5EF4-FFF2-40B4-BE49-F238E27FC236}">
                <a16:creationId xmlns:a16="http://schemas.microsoft.com/office/drawing/2014/main" id="{B92EA17A-B017-1BDA-3EA3-51F34A06671A}"/>
              </a:ext>
            </a:extLst>
          </p:cNvPr>
          <p:cNvPicPr>
            <a:picLocks noChangeAspect="1"/>
          </p:cNvPicPr>
          <p:nvPr/>
        </p:nvPicPr>
        <p:blipFill>
          <a:blip r:embed="rId3"/>
          <a:stretch>
            <a:fillRect/>
          </a:stretch>
        </p:blipFill>
        <p:spPr>
          <a:xfrm>
            <a:off x="5986359" y="1461921"/>
            <a:ext cx="5927155" cy="4815023"/>
          </a:xfrm>
          <a:prstGeom prst="rect">
            <a:avLst/>
          </a:prstGeom>
        </p:spPr>
      </p:pic>
      <p:sp>
        <p:nvSpPr>
          <p:cNvPr id="6" name="文本框 5">
            <a:extLst>
              <a:ext uri="{FF2B5EF4-FFF2-40B4-BE49-F238E27FC236}">
                <a16:creationId xmlns:a16="http://schemas.microsoft.com/office/drawing/2014/main" id="{4D12AC4A-7C4A-04A4-5E2C-64F797E4C1BC}"/>
              </a:ext>
            </a:extLst>
          </p:cNvPr>
          <p:cNvSpPr txBox="1"/>
          <p:nvPr/>
        </p:nvSpPr>
        <p:spPr>
          <a:xfrm>
            <a:off x="278486" y="1102643"/>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a</a:t>
            </a:r>
            <a:endParaRPr lang="zh-CN" altLang="en-US"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557368D-0B65-8132-EF59-C207FE6CC9EA}"/>
              </a:ext>
            </a:extLst>
          </p:cNvPr>
          <p:cNvSpPr txBox="1"/>
          <p:nvPr/>
        </p:nvSpPr>
        <p:spPr>
          <a:xfrm>
            <a:off x="5850408" y="1197892"/>
            <a:ext cx="355235" cy="374970"/>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b</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41689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332</Words>
  <Application>Microsoft Office PowerPoint</Application>
  <PresentationFormat>宽屏</PresentationFormat>
  <Paragraphs>188</Paragraphs>
  <Slides>12</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等线 Light</vt:lpstr>
      <vt:lpstr>华文楷体</vt:lpstr>
      <vt:lpstr>宋体</vt:lpstr>
      <vt:lpstr>Arial</vt:lpstr>
      <vt:lpstr>Times New Roman</vt:lpstr>
      <vt:lpstr>Tw Cen MT</vt:lpstr>
      <vt:lpstr>Office 主题​​</vt:lpstr>
      <vt:lpstr>PowerPoint 演示文稿</vt:lpstr>
      <vt:lpstr>PowerPoint 演示文稿</vt:lpstr>
      <vt:lpstr>PowerPoint 演示文稿</vt:lpstr>
      <vt:lpstr>PowerPoint 演示文稿</vt:lpstr>
      <vt:lpstr>PowerPoint 演示文稿</vt:lpstr>
      <vt:lpstr>PowerPoint 演示文稿</vt:lpstr>
      <vt:lpstr>多路径分析</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Liu Yikang</dc:creator>
  <cp:lastModifiedBy>Liu Yikang</cp:lastModifiedBy>
  <cp:revision>10</cp:revision>
  <dcterms:created xsi:type="dcterms:W3CDTF">2023-02-12T08:50:14Z</dcterms:created>
  <dcterms:modified xsi:type="dcterms:W3CDTF">2023-05-05T07:21:59Z</dcterms:modified>
</cp:coreProperties>
</file>