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2" r:id="rId5"/>
    <p:sldId id="258" r:id="rId6"/>
    <p:sldId id="25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9" d="100"/>
          <a:sy n="99" d="100"/>
        </p:scale>
        <p:origin x="9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B3CB1-0B6E-4894-841C-90568BBFBFE8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0CB2C-322F-44C3-861E-5543BE3F9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37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0CB2C-322F-44C3-861E-5543BE3F94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8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503B5-7FA7-9E2A-6580-708D1631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B2F4A9-EEAB-36AF-92E8-30C1A3265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5B653-0D5C-156D-3780-B027DA53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33F01-58D8-CDF6-E0C0-4701D63F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948257-2957-8C89-C47F-E5B1BF1C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5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07BCE-5109-C3FE-AFDF-426FEBB8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E369F-997C-677D-69A8-44F7232CF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BBC0E-A287-5A35-9F5E-C142BDB2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EE158-DD0A-1317-C183-71CAC27B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37341-6B49-526C-F0BC-27E25707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3BEA0D-BA93-3F80-F85E-703B02754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113E0-E978-8431-1FAB-EAE3A18A9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5BC80-0A6C-17EA-ED4C-78E68B16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ED6B7-2B22-CEC1-4E34-BA23C328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6616D4-14E7-6373-2602-1C2FF1E8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16BD3-5B5A-AF7B-ECF8-62A113B9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99B52-1EFC-ABB9-235E-3755EC86A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15862-2258-5302-6B16-5A3089F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CF37D-2941-BF59-2E7F-C77926D7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6E811-7714-59E9-E756-027E6EFA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7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B77FE-AACA-EECD-C1D1-492CB574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E4C75-3B53-6933-A864-1C5845F57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AACAA2-35D4-1488-F5AD-E912D9BE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FCF59-AFC1-E031-CF22-705EB8E2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A330C-DD02-CCBC-735F-C6F625A5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5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BC88A-311C-9012-B467-FB9FD8B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459D-A574-7D7D-4ABA-5C54DF806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A10D8-D02D-AF57-8019-244B5651E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C3615-2E2C-D459-543B-9EE5D62E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695C6-F7A5-788C-A108-F87174B0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41CF8-9BE6-09DF-9D09-D0B53B8A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7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F112D-7B56-C160-18D6-E4F79757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F6F2A2-31B3-C06D-6EFD-E6E7C237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729A1-4EE7-6F66-023B-C098359F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88806F-6F2E-5D15-E68D-FB22CD54B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19348-77F0-6733-B594-39DB946BD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FDB498-F1C1-60D0-F427-F1A74E36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BEAC7C-EDD4-74D3-493C-E0A645FD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77A77-A95A-F359-167D-344F3702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8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56202-9ADC-CB97-73CD-667DAC4B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DD0DBE-853D-AC1A-F2F1-64705C02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063676-9D93-D9F6-551F-6086EF4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E8D8FB-3F28-71C8-DDA1-3A47B422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1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0B4020-79E8-D6A5-2F2F-343F1F63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A09852-2008-340D-3DA6-DCB8A94B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CD27C-8200-49BD-DA6B-54C5EF0F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49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85A4C-95CC-4E85-F977-C1BC2EF4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22809-EDA1-F68F-126C-CB013639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C143AA-4CF1-DC68-DFBB-180638D6B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B4382-6057-8B61-6DFA-9426661B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072E73-706E-FD97-0148-035046B5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94F03-7A82-3FCE-6F4F-4C1258B5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19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76E51-DE06-C20A-AC9A-DF4D14C3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FCA5EA-2AB7-F66F-24CD-AD205A6F2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2FE6A-5992-294F-21ED-12F5C1988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54AAC3-E456-6691-33D1-09D8E74F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755500-AA91-2577-D53A-16CCDAC3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D0A5E-B1FB-7D51-BDB1-584C4DDB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4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4BAFD3-16C4-52EA-9461-8A9BEA66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530369-C869-CF1C-1325-D978C7F4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14AA3-CC9D-9749-BE7C-47EE4AEC5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CC9DC-5CDC-465B-90A1-33208F823035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0F92C-876E-5CD1-1786-D02CC5F73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238DBA-C798-BC90-0EC2-BA6B9268B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DBF99-3D50-4F5E-930F-DCEAFDD50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3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14208B-FF87-9DF2-573C-88891293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行为结果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DA6D3E-0992-B7C5-C4D2-B4C1EDB1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1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80C4759-8AFE-9C6C-901C-5C4C3A4AD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2" y="1523248"/>
            <a:ext cx="5572125" cy="45815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C0342CA-2435-50C0-2F6F-A37F38E01AB7}"/>
              </a:ext>
            </a:extLst>
          </p:cNvPr>
          <p:cNvSpPr txBox="1"/>
          <p:nvPr/>
        </p:nvSpPr>
        <p:spPr>
          <a:xfrm>
            <a:off x="7372951" y="4740078"/>
            <a:ext cx="214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反应时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15EFF4-3E3B-0457-C468-357327C556C3}"/>
              </a:ext>
            </a:extLst>
          </p:cNvPr>
          <p:cNvSpPr txBox="1"/>
          <p:nvPr/>
        </p:nvSpPr>
        <p:spPr>
          <a:xfrm>
            <a:off x="7372951" y="2212205"/>
            <a:ext cx="2146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正确率</a:t>
            </a:r>
          </a:p>
        </p:txBody>
      </p:sp>
    </p:spTree>
    <p:extLst>
      <p:ext uri="{BB962C8B-B14F-4D97-AF65-F5344CB8AC3E}">
        <p14:creationId xmlns:p14="http://schemas.microsoft.com/office/powerpoint/2010/main" val="72900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F624C9-861E-0AE1-9B51-AB99A25A5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78318"/>
              </p:ext>
            </p:extLst>
          </p:nvPr>
        </p:nvGraphicFramePr>
        <p:xfrm>
          <a:off x="1776900" y="1299428"/>
          <a:ext cx="8638200" cy="4928055"/>
        </p:xfrm>
        <a:graphic>
          <a:graphicData uri="http://schemas.openxmlformats.org/drawingml/2006/table">
            <a:tbl>
              <a:tblPr/>
              <a:tblGrid>
                <a:gridCol w="1079775">
                  <a:extLst>
                    <a:ext uri="{9D8B030D-6E8A-4147-A177-3AD203B41FA5}">
                      <a16:colId xmlns:a16="http://schemas.microsoft.com/office/drawing/2014/main" val="2160000109"/>
                    </a:ext>
                  </a:extLst>
                </a:gridCol>
                <a:gridCol w="1079775">
                  <a:extLst>
                    <a:ext uri="{9D8B030D-6E8A-4147-A177-3AD203B41FA5}">
                      <a16:colId xmlns:a16="http://schemas.microsoft.com/office/drawing/2014/main" val="350899087"/>
                    </a:ext>
                  </a:extLst>
                </a:gridCol>
                <a:gridCol w="1079775">
                  <a:extLst>
                    <a:ext uri="{9D8B030D-6E8A-4147-A177-3AD203B41FA5}">
                      <a16:colId xmlns:a16="http://schemas.microsoft.com/office/drawing/2014/main" val="1927250918"/>
                    </a:ext>
                  </a:extLst>
                </a:gridCol>
                <a:gridCol w="1079775">
                  <a:extLst>
                    <a:ext uri="{9D8B030D-6E8A-4147-A177-3AD203B41FA5}">
                      <a16:colId xmlns:a16="http://schemas.microsoft.com/office/drawing/2014/main" val="2852892626"/>
                    </a:ext>
                  </a:extLst>
                </a:gridCol>
                <a:gridCol w="1079775">
                  <a:extLst>
                    <a:ext uri="{9D8B030D-6E8A-4147-A177-3AD203B41FA5}">
                      <a16:colId xmlns:a16="http://schemas.microsoft.com/office/drawing/2014/main" val="3298635419"/>
                    </a:ext>
                  </a:extLst>
                </a:gridCol>
                <a:gridCol w="1079775">
                  <a:extLst>
                    <a:ext uri="{9D8B030D-6E8A-4147-A177-3AD203B41FA5}">
                      <a16:colId xmlns:a16="http://schemas.microsoft.com/office/drawing/2014/main" val="1787610673"/>
                    </a:ext>
                  </a:extLst>
                </a:gridCol>
                <a:gridCol w="1079775">
                  <a:extLst>
                    <a:ext uri="{9D8B030D-6E8A-4147-A177-3AD203B41FA5}">
                      <a16:colId xmlns:a16="http://schemas.microsoft.com/office/drawing/2014/main" val="2423570426"/>
                    </a:ext>
                  </a:extLst>
                </a:gridCol>
                <a:gridCol w="1079775">
                  <a:extLst>
                    <a:ext uri="{9D8B030D-6E8A-4147-A177-3AD203B41FA5}">
                      <a16:colId xmlns:a16="http://schemas.microsoft.com/office/drawing/2014/main" val="645962275"/>
                    </a:ext>
                  </a:extLst>
                </a:gridCol>
              </a:tblGrid>
              <a:tr h="1063465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问题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子问题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统计假设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变量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数据处理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结果（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分层线性模型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结果均不显著，此为</a:t>
                      </a:r>
                      <a:r>
                        <a:rPr lang="en-US" altLang="zh-CN" sz="9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grouplevel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结果）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319908"/>
                  </a:ext>
                </a:extLst>
              </a:tr>
              <a:tr h="627645">
                <a:tc>
                  <a:txBody>
                    <a:bodyPr/>
                    <a:lstStyle/>
                    <a:p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能否代表决策变量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与反应时间相关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peaklatency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与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rt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相关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H0：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无相关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H1：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相关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cpppeaklatency、rt</a:t>
                      </a:r>
                      <a:endParaRPr 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grouplevel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的线性模型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分层线性模型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830202"/>
                  </a:ext>
                </a:extLst>
              </a:tr>
              <a:tr h="1208737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在峰值达到固定阈值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反应前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-180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ms-80ms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amplitude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的方差是否具有显著性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H0：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不显著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H1：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置换检验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80438"/>
                  </a:ext>
                </a:extLst>
              </a:tr>
              <a:tr h="627645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是否具有决策变量的性质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coherence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两个条件下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slope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H0：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H1：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cppslope、rt</a:t>
                      </a:r>
                      <a:endParaRPr 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grouplevel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的线性模型</a:t>
                      </a:r>
                      <a:r>
                        <a:rPr lang="en-US" altLang="zh-CN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分层线性模型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9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显著</a:t>
                      </a:r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9562248"/>
                  </a:ext>
                </a:extLst>
              </a:tr>
              <a:tr h="772918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coherence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两个条件下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amplitude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H0：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H1：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cppamplitude、rt</a:t>
                      </a:r>
                      <a:endParaRPr 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grouplevel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的线性模型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分层线性模型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48362"/>
                  </a:ext>
                </a:extLst>
              </a:tr>
              <a:tr h="627645"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coherence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两个条件下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peak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H0：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H1：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有差异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cpppeak、rt</a:t>
                      </a:r>
                      <a:endParaRPr 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grouplevel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的线性模型</a:t>
                      </a:r>
                      <a:r>
                        <a:rPr lang="en-US" altLang="zh-CN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分层线性模型</a:t>
                      </a:r>
                      <a:endParaRPr lang="zh-CN" altLang="en-US" sz="9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43953" marR="43953" marT="21976" marB="21976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646094"/>
                  </a:ext>
                </a:extLst>
              </a:tr>
            </a:tbl>
          </a:graphicData>
        </a:graphic>
      </p:graphicFrame>
      <p:sp>
        <p:nvSpPr>
          <p:cNvPr id="8" name="AutoShape 5">
            <a:extLst>
              <a:ext uri="{FF2B5EF4-FFF2-40B4-BE49-F238E27FC236}">
                <a16:creationId xmlns:a16="http://schemas.microsoft.com/office/drawing/2014/main" id="{1F5DA7CB-CDCF-C201-D76B-F754D9A0C0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6756" y="1299428"/>
            <a:ext cx="520898" cy="5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38CDB28-0522-94CB-1871-AC3CA06219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6756" y="1299428"/>
            <a:ext cx="520898" cy="5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8F815CD-D0D5-26CE-4BAD-39BB724CA7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6756" y="1299428"/>
            <a:ext cx="520898" cy="5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8D3839FF-3116-B67C-5AC0-C8B33AD0D7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6756" y="1299428"/>
            <a:ext cx="520898" cy="52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22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69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E960DD9-24D3-2072-1ED0-C15A80D66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57" y="4075817"/>
            <a:ext cx="3161986" cy="223835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DAF56D-90AE-6EDD-0D93-D6E0CAF69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57" y="543830"/>
            <a:ext cx="6935002" cy="2750087"/>
          </a:xfrm>
          <a:prstGeom prst="rect">
            <a:avLst/>
          </a:prstGeom>
        </p:spPr>
      </p:pic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3B32ADD1-68BE-B402-67F9-107693326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67" y="2336530"/>
            <a:ext cx="36385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C8D0-C0BA-F548-1B76-9466DD96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模型比较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0369980-DC60-8CF0-C70E-2D24CD2F7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0264435"/>
              </p:ext>
            </p:extLst>
          </p:nvPr>
        </p:nvGraphicFramePr>
        <p:xfrm>
          <a:off x="609309" y="1979627"/>
          <a:ext cx="5175474" cy="4351342"/>
        </p:xfrm>
        <a:graphic>
          <a:graphicData uri="http://schemas.openxmlformats.org/drawingml/2006/table">
            <a:tbl>
              <a:tblPr/>
              <a:tblGrid>
                <a:gridCol w="2587737">
                  <a:extLst>
                    <a:ext uri="{9D8B030D-6E8A-4147-A177-3AD203B41FA5}">
                      <a16:colId xmlns:a16="http://schemas.microsoft.com/office/drawing/2014/main" val="3955609026"/>
                    </a:ext>
                  </a:extLst>
                </a:gridCol>
                <a:gridCol w="2587737">
                  <a:extLst>
                    <a:ext uri="{9D8B030D-6E8A-4147-A177-3AD203B41FA5}">
                      <a16:colId xmlns:a16="http://schemas.microsoft.com/office/drawing/2014/main" val="80356289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dic</a:t>
                      </a:r>
                      <a:endParaRPr 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92571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rg+vt+amp+s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-2699.595177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842020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rg+vt+pk+s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-2698.965039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8683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-2697.642480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0828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rg+vt+slp+s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-2697.250543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184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F000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rg+vt+rv+s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F000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-2695.267603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399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rg+vt+amps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-2261.529953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6767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rg+vt+pks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-2244.634168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81371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rg+vt+slps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-2195.112371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483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rg+vt+pk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-2194.214340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39262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33232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rg+vt+rv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33232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-2191.638513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3958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F33232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rg+vt+rvs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F33232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-2190.788114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FA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216342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</a:t>
                      </a:r>
                      <a:endParaRPr 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-2190.369066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56229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rg+vt+slp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-2189.430484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39993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rg+vz</a:t>
                      </a:r>
                      <a:endParaRPr 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-2189.083135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565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rg+vt+amp</a:t>
                      </a:r>
                      <a:endParaRPr 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-2187.428499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934231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rg+v</a:t>
                      </a:r>
                      <a:endParaRPr 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-2132.149136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47375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hddm+z</a:t>
                      </a:r>
                      <a:endParaRPr 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-1751.114573</a:t>
                      </a:r>
                      <a:endParaRPr lang="zh-CN" alt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58659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hddm</a:t>
                      </a:r>
                      <a:endParaRPr lang="en-US" sz="110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-1701.400723</a:t>
                      </a:r>
                      <a:endParaRPr lang="zh-CN" altLang="en-US" sz="1100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57254" marR="57254" marT="28627" marB="28627"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22529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6F3510-0087-CBA8-0CC5-F0EA658A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89655"/>
              </p:ext>
            </p:extLst>
          </p:nvPr>
        </p:nvGraphicFramePr>
        <p:xfrm>
          <a:off x="6949439" y="2939372"/>
          <a:ext cx="4105978" cy="1828800"/>
        </p:xfrm>
        <a:graphic>
          <a:graphicData uri="http://schemas.openxmlformats.org/drawingml/2006/table">
            <a:tbl>
              <a:tblPr/>
              <a:tblGrid>
                <a:gridCol w="2052989">
                  <a:extLst>
                    <a:ext uri="{9D8B030D-6E8A-4147-A177-3AD203B41FA5}">
                      <a16:colId xmlns:a16="http://schemas.microsoft.com/office/drawing/2014/main" val="243846539"/>
                    </a:ext>
                  </a:extLst>
                </a:gridCol>
                <a:gridCol w="2052989">
                  <a:extLst>
                    <a:ext uri="{9D8B030D-6E8A-4147-A177-3AD203B41FA5}">
                      <a16:colId xmlns:a16="http://schemas.microsoft.com/office/drawing/2014/main" val="148103739"/>
                    </a:ext>
                  </a:extLst>
                </a:gridCol>
              </a:tblGrid>
              <a:tr h="214898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393939"/>
                          </a:solidFill>
                          <a:effectLst/>
                        </a:rPr>
                        <a:t>sigma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045039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cpp_amplitude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0.65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3660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cpp_peak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0.87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062928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control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1.08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990346"/>
                  </a:ext>
                </a:extLst>
              </a:tr>
              <a:tr h="21771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cpp_slope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43" cap="flat" cmpd="sng" algn="ctr">
                      <a:solidFill>
                        <a:srgbClr val="A7A7A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15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82DDC-AA60-0090-E84B-FF9E6B78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3718EE-4A89-C42F-23C4-85EAF97C9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27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306</Words>
  <Application>Microsoft Office PowerPoint</Application>
  <PresentationFormat>宽屏</PresentationFormat>
  <Paragraphs>88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Microsoft YaHei</vt:lpstr>
      <vt:lpstr>Arial</vt:lpstr>
      <vt:lpstr>Office 主题​​</vt:lpstr>
      <vt:lpstr>行为结果</vt:lpstr>
      <vt:lpstr>PowerPoint 演示文稿</vt:lpstr>
      <vt:lpstr>PowerPoint 演示文稿</vt:lpstr>
      <vt:lpstr>PowerPoint 演示文稿</vt:lpstr>
      <vt:lpstr>PowerPoint 演示文稿</vt:lpstr>
      <vt:lpstr>模型比较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行为结果</dc:title>
  <dc:creator>Liu Yikang</dc:creator>
  <cp:lastModifiedBy>Liu Yikang</cp:lastModifiedBy>
  <cp:revision>1</cp:revision>
  <dcterms:created xsi:type="dcterms:W3CDTF">2023-04-11T12:13:49Z</dcterms:created>
  <dcterms:modified xsi:type="dcterms:W3CDTF">2023-04-20T14:44:20Z</dcterms:modified>
</cp:coreProperties>
</file>