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9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10AB2-4E65-E2C8-8A58-01164AF50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934C1A-01C0-8D42-2694-5DB321434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317D7-BB04-658B-08E7-8951FA11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899-BEA5-42A2-9779-CA06E7CC59F9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D0591-4293-85B7-EA8C-EAA9B6E2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151A3-A60D-6809-5E87-ADD177CD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498-DB85-4E27-836F-C12C44AC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EB445-3FB0-8F7E-F75B-823C6289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F74C7-B2E4-A6B0-D328-166275D5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3D852-7165-4F86-FC6F-5FE8AA65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899-BEA5-42A2-9779-CA06E7CC59F9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26265-889C-B787-294A-4B384ABD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F3945-EB58-CF8D-A47C-709E5B49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498-DB85-4E27-836F-C12C44AC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92DCCB-DA94-9F74-163A-88A433C0A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FE1783-2462-EFD1-4923-0CD981E0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19A89-8482-B604-42B7-70FCF664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899-BEA5-42A2-9779-CA06E7CC59F9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4FBD3-C16C-7C4F-ABAB-CE3C17E7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D3545-A4EB-A9C8-DE38-FD190ACB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498-DB85-4E27-836F-C12C44AC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8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FC857-6261-1CFA-70AC-206559E9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E9B61-E036-9E8E-0493-D4872345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9C198-B363-194B-72FC-21537F63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899-BEA5-42A2-9779-CA06E7CC59F9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8369B-78BB-4EE8-B57F-0B4AB272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272F6-EAD0-D39A-D126-6C6CEB60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498-DB85-4E27-836F-C12C44AC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1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C0E52-9F80-2DA2-0C4C-97642A28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253FB-5CAE-B2A8-AF19-D79C8D4B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714EE-01C1-2945-E257-3BA9088B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899-BEA5-42A2-9779-CA06E7CC59F9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6D5E1-E916-FBD9-F945-40DE5224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F48D4-C55A-CE0D-16A4-D843A5D3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498-DB85-4E27-836F-C12C44AC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4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ECA6C-01F8-7F2C-2974-D2B3B120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7AF2B-E09D-5522-26D7-F4E9CB536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0A231-2620-25BE-AADC-5EA63568D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EB87F-AAA9-3494-FD6F-84C5C6AB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899-BEA5-42A2-9779-CA06E7CC59F9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6ABCA-7DC5-19AD-69D2-89563C58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5386A-E88A-E4C5-9062-65E072AB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498-DB85-4E27-836F-C12C44AC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9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AE7C9-77AF-E45A-72E1-82AB9658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0659D-EC70-7168-DB68-8319AA4D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9CB75-DE1C-BA5A-D809-FD8871312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1A65E3-2ABD-8A83-416A-EE54FF83F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2D633-B249-B7C0-74FC-94C2B64CD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5052FB-DFBF-4081-5AC4-24521ED6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899-BEA5-42A2-9779-CA06E7CC59F9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AE4426-3D09-75E7-77C9-0E4BA925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44BE6A-5D2B-7D9E-01BE-53C9BB1F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498-DB85-4E27-836F-C12C44AC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9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69E49-4EEF-57DC-72F6-C28BA145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029B81-56B4-EFD6-27C6-33D16AB3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899-BEA5-42A2-9779-CA06E7CC59F9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7DD7D-0F67-E33F-1595-393992F7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D0976-3960-4EA2-BD4D-FA0E25B7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498-DB85-4E27-836F-C12C44AC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7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8B88F-7069-0155-3BC8-B82F76EB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899-BEA5-42A2-9779-CA06E7CC59F9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FA9368-D2B3-C979-95FA-C94FF574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46387-B316-D6CB-768C-495F2E08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498-DB85-4E27-836F-C12C44AC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2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94C44-7DF2-68E5-0255-567186E0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563CC-8A78-09E4-10D2-A8670DCE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15806-A1F7-BA22-6021-4A621C6F9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29F1CD-D7CE-0543-1C98-C63DE548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899-BEA5-42A2-9779-CA06E7CC59F9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ACF5A-419A-B7CB-6061-1B66DA87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13103-B690-AD41-F575-E517FA90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498-DB85-4E27-836F-C12C44AC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8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343C2-8A6B-623B-4856-1A706A3D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A0B961-E156-96AD-82AC-C8D095896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4FC887-A2AD-EF53-03ED-B63C919E0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6424F-EE79-49EA-45E5-4419D97B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899-BEA5-42A2-9779-CA06E7CC59F9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A8F47-091C-C9BD-8865-CEF45CAD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964EF-D1BC-057D-9DC9-05A13F75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498-DB85-4E27-836F-C12C44AC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19BFDF-AB39-419F-297F-8564D151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9A825-197C-7DE3-DC53-27E4CBB22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D08BC-9B00-634A-1E23-7A6C66A0D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A899-BEA5-42A2-9779-CA06E7CC59F9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69507-1399-6CBC-ED12-FCC1C1DFC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47D7C-E37E-4BED-E173-74F23A6E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B498-DB85-4E27-836F-C12C44AC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1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2A9C6F-8A6C-E3B5-9304-6C3585DB77BE}"/>
              </a:ext>
            </a:extLst>
          </p:cNvPr>
          <p:cNvGrpSpPr/>
          <p:nvPr/>
        </p:nvGrpSpPr>
        <p:grpSpPr>
          <a:xfrm>
            <a:off x="1293521" y="149506"/>
            <a:ext cx="8034333" cy="6135878"/>
            <a:chOff x="1293521" y="149506"/>
            <a:chExt cx="8034333" cy="6135878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1C289264-8FAF-730F-7D71-314C93C0825B}"/>
                </a:ext>
              </a:extLst>
            </p:cNvPr>
            <p:cNvGrpSpPr/>
            <p:nvPr/>
          </p:nvGrpSpPr>
          <p:grpSpPr>
            <a:xfrm>
              <a:off x="1293521" y="149506"/>
              <a:ext cx="8034333" cy="6135878"/>
              <a:chOff x="1154756" y="177641"/>
              <a:chExt cx="8034333" cy="6135878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597D41F1-77ED-F172-2C1A-EA84328A749D}"/>
                  </a:ext>
                </a:extLst>
              </p:cNvPr>
              <p:cNvGrpSpPr/>
              <p:nvPr/>
            </p:nvGrpSpPr>
            <p:grpSpPr>
              <a:xfrm>
                <a:off x="1154756" y="177641"/>
                <a:ext cx="8034333" cy="6135878"/>
                <a:chOff x="1072695" y="142471"/>
                <a:chExt cx="8034333" cy="6135878"/>
              </a:xfrm>
            </p:grpSpPr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AEFA943D-7ABD-FAD2-ACF5-052A746E6C82}"/>
                    </a:ext>
                  </a:extLst>
                </p:cNvPr>
                <p:cNvGrpSpPr/>
                <p:nvPr/>
              </p:nvGrpSpPr>
              <p:grpSpPr>
                <a:xfrm>
                  <a:off x="1072695" y="142471"/>
                  <a:ext cx="8034333" cy="6135878"/>
                  <a:chOff x="932018" y="147670"/>
                  <a:chExt cx="8034333" cy="6135878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FCD747C3-9000-3158-F643-525C44389B72}"/>
                      </a:ext>
                    </a:extLst>
                  </p:cNvPr>
                  <p:cNvGrpSpPr/>
                  <p:nvPr/>
                </p:nvGrpSpPr>
                <p:grpSpPr>
                  <a:xfrm>
                    <a:off x="932018" y="147670"/>
                    <a:ext cx="8034333" cy="6135878"/>
                    <a:chOff x="1029290" y="239149"/>
                    <a:chExt cx="6707799" cy="5275386"/>
                  </a:xfrm>
                </p:grpSpPr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763BA153-37BC-05BF-0A99-B2571E63C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8444" y="239149"/>
                      <a:ext cx="1800665" cy="675249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</a:t>
                      </a:r>
                      <a:r>
                        <a:rPr lang="zh-CN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完全符合复合症状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4" name="直接箭头连接符 3">
                      <a:extLst>
                        <a:ext uri="{FF2B5EF4-FFF2-40B4-BE49-F238E27FC236}">
                          <a16:creationId xmlns:a16="http://schemas.microsoft.com/office/drawing/2014/main" id="{8D1D7C95-8E24-9188-E8D6-56A3DDE1D08A}"/>
                        </a:ext>
                      </a:extLst>
                    </p:cNvPr>
                    <p:cNvCxnSpPr>
                      <a:cxnSpLocks/>
                      <a:endCxn id="8" idx="0"/>
                    </p:cNvCxnSpPr>
                    <p:nvPr/>
                  </p:nvCxnSpPr>
                  <p:spPr>
                    <a:xfrm flipH="1">
                      <a:off x="3922493" y="914399"/>
                      <a:ext cx="1242596" cy="91529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347F01E9-82DC-8CD6-B9B9-FF57AF9D1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2160" y="1829693"/>
                      <a:ext cx="1800665" cy="675249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在对应的复合症状编码上为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1" name="直接箭头连接符 10">
                      <a:extLst>
                        <a:ext uri="{FF2B5EF4-FFF2-40B4-BE49-F238E27FC236}">
                          <a16:creationId xmlns:a16="http://schemas.microsoft.com/office/drawing/2014/main" id="{648F363B-8CD1-DAFB-6005-766BEB04D8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8776" y="914399"/>
                      <a:ext cx="1266283" cy="91529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296D0AF4-56A2-BE56-B6D0-2880699A74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424" y="2852200"/>
                      <a:ext cx="1800665" cy="675247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在对应的特殊症状上编码为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6" name="直接箭头连接符 15">
                      <a:extLst>
                        <a:ext uri="{FF2B5EF4-FFF2-40B4-BE49-F238E27FC236}">
                          <a16:creationId xmlns:a16="http://schemas.microsoft.com/office/drawing/2014/main" id="{30327C34-7DDF-1AAE-A2BA-F0C72541E60D}"/>
                        </a:ext>
                      </a:extLst>
                    </p:cNvPr>
                    <p:cNvCxnSpPr>
                      <a:cxnSpLocks/>
                      <a:endCxn id="21" idx="0"/>
                    </p:cNvCxnSpPr>
                    <p:nvPr/>
                  </p:nvCxnSpPr>
                  <p:spPr>
                    <a:xfrm flipH="1">
                      <a:off x="2413784" y="3498237"/>
                      <a:ext cx="1323942" cy="93308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接箭头连接符 17">
                      <a:extLst>
                        <a:ext uri="{FF2B5EF4-FFF2-40B4-BE49-F238E27FC236}">
                          <a16:creationId xmlns:a16="http://schemas.microsoft.com/office/drawing/2014/main" id="{0A50208E-4A99-7A05-A682-FB70A8B2E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99763" y="3498237"/>
                      <a:ext cx="1048575" cy="93642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CCAAC0D2-BD17-BFC8-7525-F97731832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9290" y="4431323"/>
                      <a:ext cx="2768987" cy="1083212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直接测量到的特殊症状编码为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，其余未提及的特殊症状编码为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2E3C7289-984E-9DDE-A46B-3A73F0E51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3360" y="4431323"/>
                      <a:ext cx="2562666" cy="1083212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复合症状下的特殊症状均编码为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853D51F1-D921-30B3-0543-EEBCE66D2273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336" y="1280693"/>
                    <a:ext cx="6229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是</a:t>
                    </a:r>
                  </a:p>
                </p:txBody>
              </p: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BE2A1DF7-107D-3FFE-0F92-85BF0572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7227209" y="1280693"/>
                    <a:ext cx="6229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否</a:t>
                    </a:r>
                  </a:p>
                </p:txBody>
              </p:sp>
            </p:grp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BF11FDD-4CCB-8CCE-0BEE-06C2D36CEEA9}"/>
                    </a:ext>
                  </a:extLst>
                </p:cNvPr>
                <p:cNvSpPr/>
                <p:nvPr/>
              </p:nvSpPr>
              <p:spPr>
                <a:xfrm>
                  <a:off x="2903456" y="3210410"/>
                  <a:ext cx="2799760" cy="7279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该量表是否还有该复合症状的特殊症状条目</a:t>
                  </a:r>
                </a:p>
              </p:txBody>
            </p: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D012171B-B818-1869-006D-863C0C35E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5880" y="2783047"/>
                  <a:ext cx="0" cy="4273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0B1FF00-AA77-DCF8-9B1E-B12E1F33869D}"/>
                  </a:ext>
                </a:extLst>
              </p:cNvPr>
              <p:cNvSpPr txBox="1"/>
              <p:nvPr/>
            </p:nvSpPr>
            <p:spPr>
              <a:xfrm>
                <a:off x="2813047" y="4234149"/>
                <a:ext cx="622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F6ECCF9-226A-D65D-4FF2-3098FED5B2E4}"/>
                  </a:ext>
                </a:extLst>
              </p:cNvPr>
              <p:cNvSpPr txBox="1"/>
              <p:nvPr/>
            </p:nvSpPr>
            <p:spPr>
              <a:xfrm>
                <a:off x="5868402" y="4234149"/>
                <a:ext cx="622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否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6D2A5FE-293F-C150-7C85-9B4750C275B8}"/>
                </a:ext>
              </a:extLst>
            </p:cNvPr>
            <p:cNvSpPr/>
            <p:nvPr/>
          </p:nvSpPr>
          <p:spPr>
            <a:xfrm>
              <a:off x="7171090" y="2027626"/>
              <a:ext cx="2156764" cy="785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完全符合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特殊</a:t>
              </a:r>
              <a:r>
                <a: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症状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C4BD655-E776-F861-A825-FE1C6F4E207A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8249472" y="2813018"/>
              <a:ext cx="0" cy="375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74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1C289264-8FAF-730F-7D71-314C93C0825B}"/>
              </a:ext>
            </a:extLst>
          </p:cNvPr>
          <p:cNvGrpSpPr/>
          <p:nvPr/>
        </p:nvGrpSpPr>
        <p:grpSpPr>
          <a:xfrm>
            <a:off x="1307589" y="135438"/>
            <a:ext cx="7996569" cy="6135878"/>
            <a:chOff x="1154756" y="177641"/>
            <a:chExt cx="7996569" cy="6135878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97D41F1-77ED-F172-2C1A-EA84328A749D}"/>
                </a:ext>
              </a:extLst>
            </p:cNvPr>
            <p:cNvGrpSpPr/>
            <p:nvPr/>
          </p:nvGrpSpPr>
          <p:grpSpPr>
            <a:xfrm>
              <a:off x="1154756" y="177641"/>
              <a:ext cx="7996569" cy="6135878"/>
              <a:chOff x="1072695" y="142471"/>
              <a:chExt cx="7996569" cy="6135878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AEFA943D-7ABD-FAD2-ACF5-052A746E6C82}"/>
                  </a:ext>
                </a:extLst>
              </p:cNvPr>
              <p:cNvGrpSpPr/>
              <p:nvPr/>
            </p:nvGrpSpPr>
            <p:grpSpPr>
              <a:xfrm>
                <a:off x="1072695" y="142471"/>
                <a:ext cx="7996569" cy="6135878"/>
                <a:chOff x="932018" y="147670"/>
                <a:chExt cx="7996569" cy="6135878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FCD747C3-9000-3158-F643-525C44389B72}"/>
                    </a:ext>
                  </a:extLst>
                </p:cNvPr>
                <p:cNvGrpSpPr/>
                <p:nvPr/>
              </p:nvGrpSpPr>
              <p:grpSpPr>
                <a:xfrm>
                  <a:off x="932018" y="147670"/>
                  <a:ext cx="7996569" cy="6135878"/>
                  <a:chOff x="1029290" y="239149"/>
                  <a:chExt cx="6676270" cy="5275386"/>
                </a:xfrm>
              </p:grpSpPr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763BA153-37BC-05BF-0A99-B2571E63C3D2}"/>
                      </a:ext>
                    </a:extLst>
                  </p:cNvPr>
                  <p:cNvSpPr/>
                  <p:nvPr/>
                </p:nvSpPr>
                <p:spPr>
                  <a:xfrm>
                    <a:off x="4288444" y="239149"/>
                    <a:ext cx="1800665" cy="675249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zh-CN" alt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是否</a:t>
                    </a:r>
                    <a:r>
                      <a: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完全符合</a:t>
                    </a:r>
                    <a:r>
                      <a: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特殊</a:t>
                    </a:r>
                    <a:r>
                      <a: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症状</a:t>
                    </a:r>
                    <a:endParaRPr lang="zh-CN" altLang="en-US" dirty="0"/>
                  </a:p>
                </p:txBody>
              </p:sp>
              <p:cxnSp>
                <p:nvCxnSpPr>
                  <p:cNvPr id="4" name="直接箭头连接符 3">
                    <a:extLst>
                      <a:ext uri="{FF2B5EF4-FFF2-40B4-BE49-F238E27FC236}">
                        <a16:creationId xmlns:a16="http://schemas.microsoft.com/office/drawing/2014/main" id="{8D1D7C95-8E24-9188-E8D6-56A3DDE1D08A}"/>
                      </a:ext>
                    </a:extLst>
                  </p:cNvPr>
                  <p:cNvCxnSpPr>
                    <a:cxnSpLocks/>
                    <a:endCxn id="8" idx="0"/>
                  </p:cNvCxnSpPr>
                  <p:nvPr/>
                </p:nvCxnSpPr>
                <p:spPr>
                  <a:xfrm flipH="1">
                    <a:off x="3922493" y="914399"/>
                    <a:ext cx="1242596" cy="91529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347F01E9-82DC-8CD6-B9B9-FF57AF9D1ED8}"/>
                      </a:ext>
                    </a:extLst>
                  </p:cNvPr>
                  <p:cNvSpPr/>
                  <p:nvPr/>
                </p:nvSpPr>
                <p:spPr>
                  <a:xfrm>
                    <a:off x="3022160" y="1829693"/>
                    <a:ext cx="1800665" cy="675249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在对应的复合症状编码上为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648F363B-8CD1-DAFB-6005-766BEB04D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8776" y="914399"/>
                    <a:ext cx="1266283" cy="91529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296D0AF4-56A2-BE56-B6D0-2880699A7429}"/>
                      </a:ext>
                    </a:extLst>
                  </p:cNvPr>
                  <p:cNvSpPr/>
                  <p:nvPr/>
                </p:nvSpPr>
                <p:spPr>
                  <a:xfrm>
                    <a:off x="5904895" y="1850395"/>
                    <a:ext cx="1800665" cy="67524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在对应的特殊症状上编码为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6" name="直接箭头连接符 15">
                    <a:extLst>
                      <a:ext uri="{FF2B5EF4-FFF2-40B4-BE49-F238E27FC236}">
                        <a16:creationId xmlns:a16="http://schemas.microsoft.com/office/drawing/2014/main" id="{30327C34-7DDF-1AAE-A2BA-F0C72541E60D}"/>
                      </a:ext>
                    </a:extLst>
                  </p:cNvPr>
                  <p:cNvCxnSpPr>
                    <a:cxnSpLocks/>
                    <a:endCxn id="21" idx="0"/>
                  </p:cNvCxnSpPr>
                  <p:nvPr/>
                </p:nvCxnSpPr>
                <p:spPr>
                  <a:xfrm flipH="1">
                    <a:off x="2413784" y="3498237"/>
                    <a:ext cx="1323942" cy="93308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箭头连接符 17">
                    <a:extLst>
                      <a:ext uri="{FF2B5EF4-FFF2-40B4-BE49-F238E27FC236}">
                        <a16:creationId xmlns:a16="http://schemas.microsoft.com/office/drawing/2014/main" id="{0A50208E-4A99-7A05-A682-FB70A8B2EE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763" y="3498237"/>
                    <a:ext cx="1048575" cy="93642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CCAAC0D2-BD17-BFC8-7525-F97731832B27}"/>
                      </a:ext>
                    </a:extLst>
                  </p:cNvPr>
                  <p:cNvSpPr/>
                  <p:nvPr/>
                </p:nvSpPr>
                <p:spPr>
                  <a:xfrm>
                    <a:off x="1029290" y="4431323"/>
                    <a:ext cx="2768987" cy="10832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直接测量到的特殊症状编码为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，其余未提及的特殊症状编码为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。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2E3C7289-984E-9DDE-A46B-3A73F0E51A49}"/>
                      </a:ext>
                    </a:extLst>
                  </p:cNvPr>
                  <p:cNvSpPr/>
                  <p:nvPr/>
                </p:nvSpPr>
                <p:spPr>
                  <a:xfrm>
                    <a:off x="4023360" y="4431323"/>
                    <a:ext cx="2562666" cy="10832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复合症状下的特殊症状均编码为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53D51F1-D921-30B3-0543-EEBCE66D2273}"/>
                    </a:ext>
                  </a:extLst>
                </p:cNvPr>
                <p:cNvSpPr txBox="1"/>
                <p:nvPr/>
              </p:nvSpPr>
              <p:spPr>
                <a:xfrm>
                  <a:off x="4303336" y="1280693"/>
                  <a:ext cx="622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否</a:t>
                  </a:r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E2A1DF7-107D-3FFE-0F92-85BF0572532E}"/>
                    </a:ext>
                  </a:extLst>
                </p:cNvPr>
                <p:cNvSpPr txBox="1"/>
                <p:nvPr/>
              </p:nvSpPr>
              <p:spPr>
                <a:xfrm>
                  <a:off x="7227209" y="1280693"/>
                  <a:ext cx="622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是</a:t>
                  </a: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BF11FDD-4CCB-8CCE-0BEE-06C2D36CEEA9}"/>
                  </a:ext>
                </a:extLst>
              </p:cNvPr>
              <p:cNvSpPr/>
              <p:nvPr/>
            </p:nvSpPr>
            <p:spPr>
              <a:xfrm>
                <a:off x="2903456" y="3210410"/>
                <a:ext cx="2799760" cy="7279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该量表是否还有该复合症状下的特殊症状条目</a:t>
                </a: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D012171B-B818-1869-006D-863C0C35E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5880" y="2783047"/>
                <a:ext cx="0" cy="4273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0B1FF00-AA77-DCF8-9B1E-B12E1F33869D}"/>
                </a:ext>
              </a:extLst>
            </p:cNvPr>
            <p:cNvSpPr txBox="1"/>
            <p:nvPr/>
          </p:nvSpPr>
          <p:spPr>
            <a:xfrm>
              <a:off x="2813047" y="4234149"/>
              <a:ext cx="622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F6ECCF9-226A-D65D-4FF2-3098FED5B2E4}"/>
                </a:ext>
              </a:extLst>
            </p:cNvPr>
            <p:cNvSpPr txBox="1"/>
            <p:nvPr/>
          </p:nvSpPr>
          <p:spPr>
            <a:xfrm>
              <a:off x="5868402" y="4234149"/>
              <a:ext cx="622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32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D747C3-9000-3158-F643-525C44389B72}"/>
              </a:ext>
            </a:extLst>
          </p:cNvPr>
          <p:cNvGrpSpPr/>
          <p:nvPr/>
        </p:nvGrpSpPr>
        <p:grpSpPr>
          <a:xfrm>
            <a:off x="1029290" y="239150"/>
            <a:ext cx="7357401" cy="5275385"/>
            <a:chOff x="1029290" y="239150"/>
            <a:chExt cx="7357401" cy="527538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63BA153-37BC-05BF-0A99-B2571E63C3D2}"/>
                </a:ext>
              </a:extLst>
            </p:cNvPr>
            <p:cNvSpPr/>
            <p:nvPr/>
          </p:nvSpPr>
          <p:spPr>
            <a:xfrm>
              <a:off x="4429565" y="239150"/>
              <a:ext cx="1800665" cy="6752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编码规则</a:t>
              </a: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8D1D7C95-8E24-9188-E8D6-56A3DDE1D08A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4035670" y="914399"/>
              <a:ext cx="1294228" cy="1758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DBF6FA6-DB30-F6EC-B329-12E9A1F5CB6F}"/>
                </a:ext>
              </a:extLst>
            </p:cNvPr>
            <p:cNvSpPr txBox="1"/>
            <p:nvPr/>
          </p:nvSpPr>
          <p:spPr>
            <a:xfrm>
              <a:off x="2835378" y="1814241"/>
              <a:ext cx="1139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完全符合复合症状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47F01E9-82DC-8CD6-B9B9-FF57AF9D1ED8}"/>
                </a:ext>
              </a:extLst>
            </p:cNvPr>
            <p:cNvSpPr/>
            <p:nvPr/>
          </p:nvSpPr>
          <p:spPr>
            <a:xfrm>
              <a:off x="2750234" y="2672862"/>
              <a:ext cx="1800665" cy="6752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在对应的复合症状编码上为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CE675C4-F758-1922-59A9-2B6F6F4F65F8}"/>
                </a:ext>
              </a:extLst>
            </p:cNvPr>
            <p:cNvSpPr txBox="1"/>
            <p:nvPr/>
          </p:nvSpPr>
          <p:spPr>
            <a:xfrm>
              <a:off x="6751906" y="1793240"/>
              <a:ext cx="1139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完全符合</a:t>
              </a:r>
              <a:r>
                <a:rPr lang="zh-CN" altLang="en-US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特殊</a:t>
              </a:r>
              <a:r>
                <a: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症状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48F363B-8CD1-DAFB-6005-766BEB04D8E2}"/>
                </a:ext>
              </a:extLst>
            </p:cNvPr>
            <p:cNvCxnSpPr>
              <a:cxnSpLocks/>
            </p:cNvCxnSpPr>
            <p:nvPr/>
          </p:nvCxnSpPr>
          <p:spPr>
            <a:xfrm>
              <a:off x="5315244" y="914400"/>
              <a:ext cx="1296571" cy="1758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96D0AF4-56A2-BE56-B6D0-2880699A7429}"/>
                </a:ext>
              </a:extLst>
            </p:cNvPr>
            <p:cNvSpPr/>
            <p:nvPr/>
          </p:nvSpPr>
          <p:spPr>
            <a:xfrm>
              <a:off x="6586026" y="2672861"/>
              <a:ext cx="1800665" cy="6752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在对应的特殊症状上编码为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0327C34-7DDF-1AAE-A2BA-F0C72541E60D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588455" y="3348111"/>
              <a:ext cx="1062112" cy="1083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A50208E-4A99-7A05-A682-FB70A8B2EEE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650567" y="3348111"/>
              <a:ext cx="866335" cy="1083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AAC0D2-BD17-BFC8-7525-F97731832B27}"/>
                </a:ext>
              </a:extLst>
            </p:cNvPr>
            <p:cNvSpPr/>
            <p:nvPr/>
          </p:nvSpPr>
          <p:spPr>
            <a:xfrm>
              <a:off x="1029290" y="4431323"/>
              <a:ext cx="2768987" cy="10832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该症状编码为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，其余复合症状下的特殊症状编码为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E3C7289-984E-9DDE-A46B-3A73F0E51A49}"/>
                </a:ext>
              </a:extLst>
            </p:cNvPr>
            <p:cNvSpPr/>
            <p:nvPr/>
          </p:nvSpPr>
          <p:spPr>
            <a:xfrm>
              <a:off x="4023360" y="4431323"/>
              <a:ext cx="2562666" cy="10832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复合症状下的特殊症状均编码为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CB8574-2DF6-A9E7-8890-602B549F2E9B}"/>
                </a:ext>
              </a:extLst>
            </p:cNvPr>
            <p:cNvSpPr txBox="1"/>
            <p:nvPr/>
          </p:nvSpPr>
          <p:spPr>
            <a:xfrm>
              <a:off x="1112909" y="3522783"/>
              <a:ext cx="1888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该量表同时还</a:t>
              </a:r>
              <a:r>
                <a: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有特殊症状的</a:t>
              </a:r>
              <a:r>
                <a:rPr lang="zh-CN" altLang="en-US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症状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2CC245-E8B7-3162-87BB-3F0B259D68EC}"/>
                </a:ext>
              </a:extLst>
            </p:cNvPr>
            <p:cNvSpPr txBox="1"/>
            <p:nvPr/>
          </p:nvSpPr>
          <p:spPr>
            <a:xfrm>
              <a:off x="4329040" y="3509890"/>
              <a:ext cx="1901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该量表无</a:t>
              </a:r>
              <a:r>
                <a: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特殊症状的</a:t>
              </a:r>
              <a:r>
                <a:rPr lang="zh-CN" altLang="en-US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症状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93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212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浩远 汪</dc:creator>
  <cp:lastModifiedBy>浩远 汪</cp:lastModifiedBy>
  <cp:revision>5</cp:revision>
  <dcterms:created xsi:type="dcterms:W3CDTF">2023-09-16T05:37:31Z</dcterms:created>
  <dcterms:modified xsi:type="dcterms:W3CDTF">2023-09-29T09:07:05Z</dcterms:modified>
</cp:coreProperties>
</file>