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5" d="100"/>
          <a:sy n="85" d="100"/>
        </p:scale>
        <p:origin x="6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88E3C-27B4-4DBD-8897-E656A62730A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DB59-56DB-4465-8EB1-B418C51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DB59-56DB-4465-8EB1-B418C5106D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6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DB59-56DB-4465-8EB1-B418C5106D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3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12AC3-8746-9F06-0BD3-9EC023C7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DB785-CC25-EB78-3A8C-218180D19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EF92-62E2-BF96-367F-289254FF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BEBC0-7299-B466-CF5D-F0317A2D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2C34A-796A-8AD9-4812-77758C09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489B-1048-6D73-B6BF-5D217674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549AB-6B54-F7FF-88B8-AC10F089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DA2B3-BB0C-300C-9D14-74FA74A3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C455F-E2B0-09CF-4FF8-100CE2CE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75C54-FC36-8513-EFC5-F602E404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AA3190-B882-ADE4-EFDA-1AD77CAB2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31CEC-AA05-FCDD-B968-67944390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FE536-3973-D325-03C9-9F093C27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16353-E445-2535-8CA5-82FD5B49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CDD0F-C164-9B85-79CC-B2714225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FB31-7160-9D31-2586-6F5B0750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C301B-0774-A8F2-59A9-C4070B2A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49ECF-3E7A-8B95-38BC-87EB8A23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227DE-20FE-59BF-9EF2-DD18F394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976D8-EAF5-0C4F-D618-9D8B6BEB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7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7EBDC-84C4-6810-4CBB-7C75E303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6E400-DCC1-F1D6-C58E-EC1845E0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7AEAB-8CA3-6682-F1DE-461F254A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54847-0ED4-EBFF-FE8C-BA93EC3B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1970F-706F-306B-D437-37521427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0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B1016-85CD-F351-CAB4-A36873C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76278-7669-9B64-E0C5-5A1DE214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BB3CF-A5AA-6D2E-12CC-2D02239B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44BF3-9B3E-3185-7D5B-8DF4F06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7CB54-7D57-A841-EE58-569C5955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DCBA2-E2B2-DD5E-4829-1604F996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A4F27-C5C5-5B63-EE8A-373DA5F4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3D0D4-1393-4E6E-DB22-1A3F5678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40FCD-962D-3014-2D89-71172EA4F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0422C-3B3F-18EF-E783-15B563C96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FA9FB0-3F09-4261-9A3A-A898D14C6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2B8EE-1C9A-9EBC-9F9E-53BDDE1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6F749E-451D-9E47-56AB-7D2D26D9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6D917-C4B5-D758-2B5D-D2359934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6D6F-B916-38E5-7C0D-32A529D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2F200-3CBE-09B1-36FA-7ED77063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44074-D53F-1E45-D7F2-7B03549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4C05A-1B6E-630D-1E11-BD5DC1DA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E957B-BA5D-CB78-1778-0BDC103C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23D0F1-E947-F09B-DE6C-F73ED4C2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8BAB5-1C08-1720-DFCF-B435559B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0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4C07-6EFB-E51E-643C-F94D6BCD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479C9-0267-B791-44CF-95200B29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CECFE-0A81-90FB-D8A7-7EC78167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9F635-ADFE-3979-E4B2-F75D4C88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B070F-C1AA-69C4-4817-AFAE508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068BB-49A4-ED3E-2A5F-15DC99DF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9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79C0-CD25-1E01-4084-3FB6A6C1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92440-BC07-8902-5B2C-E8F632E9F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13108-07F1-0ED8-CC84-1008E739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0C214-0AF7-399B-41F1-FA25D139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D5EA-E9E0-5BFB-64F2-445D0DB4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769D0-FE25-5763-587B-6B878A90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53BB9-CAED-1CCE-1583-5FA06B31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1B8E8-31F4-B707-32F5-60415985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05223-43C2-4097-564D-629892247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90E8-DF43-4947-A018-5B805CD6243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7525F-4BE3-F863-65B9-E71857369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9BB0B-E4CE-05A5-EF5B-CDF4CF9C4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FB395-D39C-BE60-C21E-16D6B8E5E0E9}"/>
              </a:ext>
            </a:extLst>
          </p:cNvPr>
          <p:cNvSpPr/>
          <p:nvPr/>
        </p:nvSpPr>
        <p:spPr>
          <a:xfrm>
            <a:off x="838169" y="1104259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收集整理问卷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E5F741-7136-7089-548F-D157EC8B2AB5}"/>
              </a:ext>
            </a:extLst>
          </p:cNvPr>
          <p:cNvSpPr/>
          <p:nvPr/>
        </p:nvSpPr>
        <p:spPr>
          <a:xfrm>
            <a:off x="1954022" y="3680646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问卷内部合并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0D286-CBD9-2DF0-6636-47F1392E6DF3}"/>
              </a:ext>
            </a:extLst>
          </p:cNvPr>
          <p:cNvSpPr/>
          <p:nvPr/>
        </p:nvSpPr>
        <p:spPr>
          <a:xfrm>
            <a:off x="2717308" y="5442015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问卷间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症状归类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7C9E85-BB98-2402-6E59-61BA52722B53}"/>
              </a:ext>
            </a:extLst>
          </p:cNvPr>
          <p:cNvCxnSpPr>
            <a:cxnSpLocks/>
          </p:cNvCxnSpPr>
          <p:nvPr/>
        </p:nvCxnSpPr>
        <p:spPr>
          <a:xfrm>
            <a:off x="185983" y="120913"/>
            <a:ext cx="2855686" cy="6561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42D38163-ECBA-59DD-E1E5-7305E496947C}"/>
              </a:ext>
            </a:extLst>
          </p:cNvPr>
          <p:cNvGrpSpPr/>
          <p:nvPr/>
        </p:nvGrpSpPr>
        <p:grpSpPr>
          <a:xfrm>
            <a:off x="2368250" y="149257"/>
            <a:ext cx="5268348" cy="2565571"/>
            <a:chOff x="2204242" y="67076"/>
            <a:chExt cx="5937777" cy="2941245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27A2477D-6456-42E7-3612-B3673983E91D}"/>
                </a:ext>
              </a:extLst>
            </p:cNvPr>
            <p:cNvGrpSpPr/>
            <p:nvPr/>
          </p:nvGrpSpPr>
          <p:grpSpPr>
            <a:xfrm>
              <a:off x="2204242" y="67076"/>
              <a:ext cx="5937777" cy="2941245"/>
              <a:chOff x="2204242" y="67076"/>
              <a:chExt cx="5937777" cy="2941245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659FF678-6D89-C158-296C-E61C6F7CDCE5}"/>
                  </a:ext>
                </a:extLst>
              </p:cNvPr>
              <p:cNvGrpSpPr/>
              <p:nvPr/>
            </p:nvGrpSpPr>
            <p:grpSpPr>
              <a:xfrm>
                <a:off x="2204242" y="67076"/>
                <a:ext cx="5937777" cy="2941245"/>
                <a:chOff x="2824481" y="699409"/>
                <a:chExt cx="5927497" cy="2926497"/>
              </a:xfrm>
            </p:grpSpPr>
            <p:sp>
              <p:nvSpPr>
                <p:cNvPr id="159" name="矩形: 圆角 158">
                  <a:extLst>
                    <a:ext uri="{FF2B5EF4-FFF2-40B4-BE49-F238E27FC236}">
                      <a16:creationId xmlns:a16="http://schemas.microsoft.com/office/drawing/2014/main" id="{CC0D9F26-1C4A-679F-B166-57CD5774EB6A}"/>
                    </a:ext>
                  </a:extLst>
                </p:cNvPr>
                <p:cNvSpPr/>
                <p:nvPr/>
              </p:nvSpPr>
              <p:spPr>
                <a:xfrm>
                  <a:off x="4559695" y="3410989"/>
                  <a:ext cx="1346400" cy="21491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600" kern="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保留题目</a:t>
                  </a:r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3DA229AA-0743-5ABD-0FB4-ED5B6575D63D}"/>
                    </a:ext>
                  </a:extLst>
                </p:cNvPr>
                <p:cNvGrpSpPr/>
                <p:nvPr/>
              </p:nvGrpSpPr>
              <p:grpSpPr>
                <a:xfrm>
                  <a:off x="2824481" y="699409"/>
                  <a:ext cx="5927497" cy="2711581"/>
                  <a:chOff x="2626518" y="991640"/>
                  <a:chExt cx="5927497" cy="2711581"/>
                </a:xfrm>
              </p:grpSpPr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7AB3E9FE-003C-7009-6EB4-AF2BAEE6A5BB}"/>
                      </a:ext>
                    </a:extLst>
                  </p:cNvPr>
                  <p:cNvGrpSpPr/>
                  <p:nvPr/>
                </p:nvGrpSpPr>
                <p:grpSpPr>
                  <a:xfrm>
                    <a:off x="2626518" y="991640"/>
                    <a:ext cx="5927497" cy="2711581"/>
                    <a:chOff x="2626518" y="991640"/>
                    <a:chExt cx="5927497" cy="2711581"/>
                  </a:xfrm>
                </p:grpSpPr>
                <p:grpSp>
                  <p:nvGrpSpPr>
                    <p:cNvPr id="165" name="组合 164">
                      <a:extLst>
                        <a:ext uri="{FF2B5EF4-FFF2-40B4-BE49-F238E27FC236}">
                          <a16:creationId xmlns:a16="http://schemas.microsoft.com/office/drawing/2014/main" id="{A5AE4DED-362B-EEC7-8D14-7CD4304CC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6518" y="991640"/>
                      <a:ext cx="5927497" cy="2120456"/>
                      <a:chOff x="2617091" y="991640"/>
                      <a:chExt cx="5927497" cy="2120456"/>
                    </a:xfrm>
                  </p:grpSpPr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03CEF1D1-CE4E-0EA4-7855-86E839F40B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17091" y="991640"/>
                        <a:ext cx="5927497" cy="2040708"/>
                        <a:chOff x="2579383" y="743537"/>
                        <a:chExt cx="5927497" cy="2040708"/>
                      </a:xfrm>
                    </p:grpSpPr>
                    <p:grpSp>
                      <p:nvGrpSpPr>
                        <p:cNvPr id="171" name="组合 170">
                          <a:extLst>
                            <a:ext uri="{FF2B5EF4-FFF2-40B4-BE49-F238E27FC236}">
                              <a16:creationId xmlns:a16="http://schemas.microsoft.com/office/drawing/2014/main" id="{4B7448F5-1E00-F6B8-A470-00161F0252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79383" y="743537"/>
                          <a:ext cx="5927497" cy="1913482"/>
                          <a:chOff x="2617091" y="705830"/>
                          <a:chExt cx="5927497" cy="1913482"/>
                        </a:xfrm>
                      </p:grpSpPr>
                      <p:grpSp>
                        <p:nvGrpSpPr>
                          <p:cNvPr id="173" name="组合 172">
                            <a:extLst>
                              <a:ext uri="{FF2B5EF4-FFF2-40B4-BE49-F238E27FC236}">
                                <a16:creationId xmlns:a16="http://schemas.microsoft.com/office/drawing/2014/main" id="{5E19B53A-6748-D0EF-F696-EE8771FB56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17091" y="705830"/>
                            <a:ext cx="5927497" cy="1722375"/>
                            <a:chOff x="2617091" y="705830"/>
                            <a:chExt cx="5927497" cy="1722375"/>
                          </a:xfrm>
                        </p:grpSpPr>
                        <p:grpSp>
                          <p:nvGrpSpPr>
                            <p:cNvPr id="176" name="组合 175">
                              <a:extLst>
                                <a:ext uri="{FF2B5EF4-FFF2-40B4-BE49-F238E27FC236}">
                                  <a16:creationId xmlns:a16="http://schemas.microsoft.com/office/drawing/2014/main" id="{B92BF70B-4435-F4D3-0992-875BEED8D2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17091" y="705830"/>
                              <a:ext cx="5927497" cy="1634170"/>
                              <a:chOff x="2617091" y="705830"/>
                              <a:chExt cx="5927497" cy="1634170"/>
                            </a:xfrm>
                          </p:grpSpPr>
                          <p:grpSp>
                            <p:nvGrpSpPr>
                              <p:cNvPr id="178" name="组合 177">
                                <a:extLst>
                                  <a:ext uri="{FF2B5EF4-FFF2-40B4-BE49-F238E27FC236}">
                                    <a16:creationId xmlns:a16="http://schemas.microsoft.com/office/drawing/2014/main" id="{28F276AC-3A15-CB3F-A4BF-8AAE85567D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7091" y="705830"/>
                                <a:ext cx="5927497" cy="1634170"/>
                                <a:chOff x="2711359" y="371236"/>
                                <a:chExt cx="5927497" cy="1634170"/>
                              </a:xfrm>
                            </p:grpSpPr>
                            <p:grpSp>
                              <p:nvGrpSpPr>
                                <p:cNvPr id="180" name="组合 179">
                                  <a:extLst>
                                    <a:ext uri="{FF2B5EF4-FFF2-40B4-BE49-F238E27FC236}">
                                      <a16:creationId xmlns:a16="http://schemas.microsoft.com/office/drawing/2014/main" id="{1DC7B68C-A3DC-CF47-66B1-D7F9970282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711359" y="371236"/>
                                  <a:ext cx="5927497" cy="1507458"/>
                                  <a:chOff x="2711359" y="371236"/>
                                  <a:chExt cx="5927497" cy="1507458"/>
                                </a:xfrm>
                              </p:grpSpPr>
                              <p:grpSp>
                                <p:nvGrpSpPr>
                                  <p:cNvPr id="182" name="组合 181">
                                    <a:extLst>
                                      <a:ext uri="{FF2B5EF4-FFF2-40B4-BE49-F238E27FC236}">
                                        <a16:creationId xmlns:a16="http://schemas.microsoft.com/office/drawing/2014/main" id="{4FF86279-5F0C-ABB4-C194-65B508F2A25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11359" y="371236"/>
                                    <a:ext cx="5927497" cy="1338564"/>
                                    <a:chOff x="2847158" y="572566"/>
                                    <a:chExt cx="6055225" cy="1692554"/>
                                  </a:xfrm>
                                </p:grpSpPr>
                                <p:grpSp>
                                  <p:nvGrpSpPr>
                                    <p:cNvPr id="184" name="组合 183">
                                      <a:extLst>
                                        <a:ext uri="{FF2B5EF4-FFF2-40B4-BE49-F238E27FC236}">
                                          <a16:creationId xmlns:a16="http://schemas.microsoft.com/office/drawing/2014/main" id="{CA4349E4-A166-1EB9-381C-DBCC3A8CC6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47158" y="572566"/>
                                      <a:ext cx="6055225" cy="1692554"/>
                                      <a:chOff x="2847158" y="572566"/>
                                      <a:chExt cx="6055225" cy="1692554"/>
                                    </a:xfrm>
                                  </p:grpSpPr>
                                  <p:grpSp>
                                    <p:nvGrpSpPr>
                                      <p:cNvPr id="186" name="组合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CF239D-4E5D-ED31-68D6-2DEEFDEF93A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47158" y="572566"/>
                                        <a:ext cx="6055225" cy="1596437"/>
                                        <a:chOff x="2847158" y="346322"/>
                                        <a:chExt cx="6055225" cy="1596437"/>
                                      </a:xfrm>
                                    </p:grpSpPr>
                                    <p:grpSp>
                                      <p:nvGrpSpPr>
                                        <p:cNvPr id="188" name="组合 1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FB8D8-FADA-101F-F453-1A90F6AA365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47158" y="346322"/>
                                          <a:ext cx="6055225" cy="1596437"/>
                                          <a:chOff x="2847158" y="815029"/>
                                          <a:chExt cx="6055225" cy="1596437"/>
                                        </a:xfrm>
                                      </p:grpSpPr>
                                      <p:sp>
                                        <p:nvSpPr>
                                          <p:cNvPr id="190" name="矩形: 圆角 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F4437A-68EF-8A8C-497E-0AAC69C5364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8270146" y="1782870"/>
                                            <a:ext cx="632237" cy="271753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zh-CN" altLang="en-US" sz="600" kern="1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</a:rPr>
                                              <a:t>保留题目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91" name="组合 1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9D4365-567F-D00F-D969-AE41C8AC12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47158" y="815029"/>
                                            <a:ext cx="5428174" cy="1596437"/>
                                            <a:chOff x="2847158" y="815029"/>
                                            <a:chExt cx="5428174" cy="1596437"/>
                                          </a:xfrm>
                                        </p:grpSpPr>
                                        <p:grpSp>
                                          <p:nvGrpSpPr>
                                            <p:cNvPr id="192" name="组合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61D5D0A-F94F-AD04-F694-3343A8AAB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47158" y="815029"/>
                                              <a:ext cx="5422988" cy="1596437"/>
                                              <a:chOff x="2847158" y="815029"/>
                                              <a:chExt cx="5422988" cy="159643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94" name="组合 1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9652F8-15BE-8115-B16F-30428D88113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847158" y="815029"/>
                                                <a:ext cx="5063170" cy="1596437"/>
                                                <a:chOff x="2847158" y="824455"/>
                                                <a:chExt cx="5063170" cy="159643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96" name="组合 19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C98F903-80BA-3DB7-C405-03ED3A3FB203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847158" y="824455"/>
                                                  <a:ext cx="5063170" cy="1596437"/>
                                                  <a:chOff x="2847158" y="824455"/>
                                                  <a:chExt cx="5063170" cy="1596437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98" name="直接箭头连接符 19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C8DFEA2-B883-4E6F-305D-70554F3DDA0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203" idx="0"/>
                                                    <a:endCxn id="197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 flipV="1">
                                                    <a:off x="7222621" y="1584190"/>
                                                    <a:ext cx="1" cy="20810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199" name="组合 19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40694FC-226E-E69C-6D27-D0DA4CCC99A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847158" y="824455"/>
                                                    <a:ext cx="5063170" cy="1596437"/>
                                                    <a:chOff x="2947867" y="815028"/>
                                                    <a:chExt cx="5063170" cy="1596437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200" name="组合 19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EC6677-5067-742C-2533-22B182BF453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947867" y="815028"/>
                                                      <a:ext cx="5063170" cy="1596437"/>
                                                      <a:chOff x="2615974" y="786747"/>
                                                      <a:chExt cx="5063170" cy="1596437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02" name="组合 20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1CFB7BB-9962-B5A0-8E23-589310E7CDB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615974" y="786747"/>
                                                        <a:ext cx="3891364" cy="1596437"/>
                                                        <a:chOff x="2615974" y="786747"/>
                                                        <a:chExt cx="3891364" cy="1596437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04" name="直接箭头连接符 20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E8E3E86-3D08-59EF-8245-60352096ACCD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  <a:stCxn id="224" idx="3"/>
                                                          <a:endCxn id="203" idx="1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770224" y="1887461"/>
                                                          <a:ext cx="533508" cy="3003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05" name="组合 20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4681667-991D-3EE3-1EA6-FB4853C221D9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2615974" y="786747"/>
                                                          <a:ext cx="3891364" cy="1596437"/>
                                                          <a:chOff x="2634828" y="758467"/>
                                                          <a:chExt cx="3891364" cy="1596437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06" name="组合 20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F4633DF-344A-644A-E1C7-24C33EEAB5C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634828" y="758467"/>
                                                            <a:ext cx="3154250" cy="1375174"/>
                                                            <a:chOff x="2859910" y="913212"/>
                                                            <a:chExt cx="3154250" cy="137517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208" name="组合 20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79B24FB-1F98-22A4-A618-CC7D865233F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859910" y="913212"/>
                                                              <a:ext cx="3154250" cy="1375174"/>
                                                              <a:chOff x="2480082" y="871009"/>
                                                              <a:chExt cx="3154250" cy="1375174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210" name="组合 20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2CE540B-B6FB-4284-7019-D83146F20C5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480082" y="871009"/>
                                                                <a:ext cx="3154250" cy="1375174"/>
                                                                <a:chOff x="2395676" y="1053889"/>
                                                                <a:chExt cx="3154250" cy="1375174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212" name="组合 21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E4DC780-E39E-0845-2E73-96ED35462BC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95676" y="1053889"/>
                                                                  <a:ext cx="3154250" cy="1375174"/>
                                                                  <a:chOff x="2311270" y="1194566"/>
                                                                  <a:chExt cx="3154250" cy="1375174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214" name="组合 21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61569A-D764-80F6-5688-77ABF61AB9B3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11270" y="1194566"/>
                                                                    <a:ext cx="3154250" cy="1375174"/>
                                                                    <a:chOff x="2859910" y="1053889"/>
                                                                    <a:chExt cx="3154250" cy="1375174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216" name="组合 21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D7459F4-EAC0-1A8D-4AC2-9C94073587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2859910" y="1053889"/>
                                                                      <a:ext cx="3154250" cy="1375174"/>
                                                                      <a:chOff x="2870163" y="373568"/>
                                                                      <a:chExt cx="3154250" cy="1375174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218" name="矩形: 圆角 217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F35D8E2-1AB3-BD0A-BAC0-F29E968B6C3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2769" y="373568"/>
                                                                        <a:ext cx="1375766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zh-CN" sz="6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Times New Roman" panose="02020603050405020304" pitchFamily="18" charset="0"/>
                                                                          </a:rPr>
                                                                          <a:t>查找原始文献中方法部分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19" name="矩形: 圆角 21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B7275121-5F01-3DF0-8E7D-FDEA162C2E7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7062" y="879178"/>
                                                                        <a:ext cx="1375412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提供题目吗？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0" name="矩形: 圆角 21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A91934A-F720-4D91-EBD9-253E69AA8DF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63969" y="1476993"/>
                                                                        <a:ext cx="853841" cy="271749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D0D0D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保留题目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221" name="组合 2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7CDA9708-243D-4F97-FACA-62398607847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2870163" y="751205"/>
                                                                        <a:ext cx="1797199" cy="399725"/>
                                                                        <a:chOff x="2870163" y="751205"/>
                                                                        <a:chExt cx="1797199" cy="399725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225" name="矩形: 圆角 224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F1F93D9-223C-3D46-1DA4-4940465B8F09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70163" y="879176"/>
                                                                          <a:ext cx="1241454" cy="271754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 w="9525">
                                                                          <a:solidFill>
                                                                            <a:schemeClr val="tx1">
                                                                              <a:lumMod val="95000"/>
                                                                              <a:lumOff val="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  <a:prstTxWarp prst="textNoShape">
                                                                            <a:avLst/>
                                                                          </a:prstTxWarp>
                                                                          <a:no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effectLst/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题目与引用是否一致</a:t>
                                                                          </a:r>
                                                                          <a:r>
                                                                            <a:rPr lang="en-US" altLang="zh-CN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effectLst/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?</a:t>
                                                                          </a:r>
                                                                          <a:endParaRPr lang="zh-CN" sz="600" kern="100" dirty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226" name="文本框 22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C928F222-761F-E79B-0D79-19F2B94F1F9F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4256762" y="751205"/>
                                                                          <a:ext cx="410600" cy="266352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 sz="600" dirty="0">
                                                                              <a:latin typeface="宋体" panose="02010600030101010101" pitchFamily="2" charset="-122"/>
                                                                              <a:ea typeface="宋体" panose="02010600030101010101" pitchFamily="2" charset="-122"/>
                                                                            </a:rPr>
                                                                            <a:t>是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222" name="文本框 22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8144FD7-6860-976C-38BA-264D43AE76B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259732" y="1176464"/>
                                                                        <a:ext cx="239790" cy="266351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zh-CN" altLang="en-US" sz="600" dirty="0">
                                                                            <a:latin typeface="宋体" panose="02010600030101010101" pitchFamily="2" charset="-122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是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3" name="文本框 22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248B889-2AAD-0A58-16CD-DC236986AAB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269682" y="1111461"/>
                                                                        <a:ext cx="410600" cy="266351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否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4" name="矩形: 圆角 22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4DDF241-8C2F-6F55-9DFA-26105AD8BA3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9001" y="1354385"/>
                                                                        <a:ext cx="1375412" cy="23979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是否有引用</a:t>
                                                                        </a:r>
                                                                        <a:r>
                                                                          <a:rPr lang="zh-CN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？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cxnSp>
                                                                  <p:nvCxnSpPr>
                                                                    <p:cNvPr id="217" name="直接箭头连接符 21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2EF7B2E-AF75-BCA0-ED4D-481624F4F3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  <a:stCxn id="225" idx="2"/>
                                                                      <a:endCxn id="220" idx="0"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3480636" y="1831251"/>
                                                                      <a:ext cx="1" cy="326063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 w="9525"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215" name="文本框 21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9886AD8-500F-AF0A-9328-F197EA63FD94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282319" y="2092767"/>
                                                                    <a:ext cx="208302" cy="266351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>
                                                                    <a:sp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zh-CN" altLang="en-US" sz="600" dirty="0">
                                                                        <a:latin typeface="宋体" panose="02010600030101010101" pitchFamily="2" charset="-122"/>
                                                                        <a:ea typeface="宋体" panose="02010600030101010101" pitchFamily="2" charset="-122"/>
                                                                      </a:rPr>
                                                                      <a:t>否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213" name="直接箭头连接符 21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697696-3A89-DA41-C01F-D03BF37831E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219" idx="1"/>
                                                                  <a:endCxn id="225" idx="3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3637130" y="1695375"/>
                                                                  <a:ext cx="535446" cy="0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9525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211" name="直接箭头连接符 210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B93BD0D-493A-95B5-D818-627B8337A86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stCxn id="218" idx="2"/>
                                                                <a:endCxn id="219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4940571" y="1142762"/>
                                                                <a:ext cx="4117" cy="233857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9525"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209" name="直接箭头连接符 20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6D780BB-9E67-B7DA-5A91-9356C024CC0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  <a:stCxn id="219" idx="2"/>
                                                              <a:endCxn id="22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324516" y="1690574"/>
                                                              <a:ext cx="1939" cy="203455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9525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sp>
                                                        <p:nvSpPr>
                                                          <p:cNvPr id="207" name="文本框 20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C403C9E0-673B-0B5A-AA7B-C5E06DCB16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115592" y="2088553"/>
                                                            <a:ext cx="410600" cy="26635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sz="600" kern="1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宋体" panose="02010600030101010101" pitchFamily="2" charset="-122"/>
                                                              </a:rPr>
                                                              <a:t>否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203" name="矩形: 圆角 20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2A3B8A1-2DE8-43B2-7A62-83B7F43CE4B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303731" y="1754588"/>
                                                        <a:ext cx="1375413" cy="271753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通过问卷标题</a:t>
                                                        </a:r>
                                                        <a:r>
                                                          <a:rPr lang="zh-CN" altLang="en-US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自行</a:t>
                                                        </a:r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查找</a:t>
                                                        </a:r>
                                                        <a:endPara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201" name="文本框 2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1B93C49-B598-209B-D867-E337832A3222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7275368" y="1549031"/>
                                                      <a:ext cx="560435" cy="266351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rPr>
                                                        <a:t>未找到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197" name="矩形: 圆角 19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53365F8-CF82-DACE-3ED4-2EC1F02BB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34915" y="1312437"/>
                                                  <a:ext cx="1375413" cy="271753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zh-CN" altLang="en-US" sz="600" kern="1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a:t>放弃该问卷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195" name="直接箭头连接符 19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8C43C2-A43D-CEE9-4AED-7338C99AA30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203" idx="3"/>
                                                <a:endCxn id="190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910328" y="1918747"/>
                                                <a:ext cx="359818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93" name="文本框 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FEA65D-6AAA-CB73-A595-09929FE4B2C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868144" y="1683601"/>
                                              <a:ext cx="407188" cy="2663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zh-CN" altLang="en-US" sz="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</a:rPr>
                                                <a:t>找到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cxnSp>
                                      <p:nvCxnSpPr>
                                        <p:cNvPr id="189" name="直接箭头连接符 1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BA5481-701A-3C57-B14E-92DAEAB2AA3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224" idx="2"/>
                                          <a:endCxn id="187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5310995" y="1566932"/>
                                          <a:ext cx="2708" cy="20019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9525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87" name="矩形: 圆角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E0A05D-E831-58B8-9348-A9CB62DD34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94706" y="1993367"/>
                                        <a:ext cx="2032577" cy="27175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是否可以下载到引用的参考文献</a:t>
                                        </a:r>
                                        <a:r>
                                          <a:rPr lang="en-US" altLang="zh-CN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/</a:t>
                                        </a:r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书籍等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85" name="文本框 184">
                                      <a:extLst>
                                        <a:ext uri="{FF2B5EF4-FFF2-40B4-BE49-F238E27FC236}">
                                          <a16:creationId xmlns:a16="http://schemas.microsoft.com/office/drawing/2014/main" id="{3879155D-DE09-2C91-579D-602B26BC51F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322970" y="1764018"/>
                                      <a:ext cx="237159" cy="26635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zh-CN" altLang="en-US" sz="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</a:rPr>
                                        <a:t>是</a:t>
                                      </a: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83" name="直接箭头连接符 182">
                                    <a:extLst>
                                      <a:ext uri="{FF2B5EF4-FFF2-40B4-BE49-F238E27FC236}">
                                        <a16:creationId xmlns:a16="http://schemas.microsoft.com/office/drawing/2014/main" id="{20D8FF39-7247-2132-AC7B-65C9383539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87" idx="2"/>
                                    <a:endCxn id="17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121827" y="1709800"/>
                                    <a:ext cx="1397" cy="168894"/>
                                  </a:xfrm>
                                  <a:prstGeom prst="straightConnector1">
                                    <a:avLst/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81" name="文本框 180">
                                  <a:extLst>
                                    <a:ext uri="{FF2B5EF4-FFF2-40B4-BE49-F238E27FC236}">
                                      <a16:creationId xmlns:a16="http://schemas.microsoft.com/office/drawing/2014/main" id="{D53033F3-C805-716E-B9CC-D1D451DC909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flipH="1">
                                  <a:off x="6210101" y="1794761"/>
                                  <a:ext cx="219152" cy="2106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zh-CN" altLang="en-US" sz="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rPr>
                                    <a:t>否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79" name="文本框 178">
                                <a:extLst>
                                  <a:ext uri="{FF2B5EF4-FFF2-40B4-BE49-F238E27FC236}">
                                    <a16:creationId xmlns:a16="http://schemas.microsoft.com/office/drawing/2014/main" id="{D2A064A1-01EE-A594-AED8-FE2F1FF977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051962" y="2028794"/>
                                <a:ext cx="197066" cy="21064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zh-CN" altLang="en-US" sz="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rPr>
                                  <a:t>是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77" name="矩形: 圆角 176">
                              <a:extLst>
                                <a:ext uri="{FF2B5EF4-FFF2-40B4-BE49-F238E27FC236}">
                                  <a16:creationId xmlns:a16="http://schemas.microsoft.com/office/drawing/2014/main" id="{B2E04E38-E082-CF9E-A14D-D57191C67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54359" y="2213288"/>
                              <a:ext cx="1346400" cy="214917"/>
                            </a:xfrm>
                            <a:prstGeom prst="roundRect">
                              <a:avLst/>
                            </a:prstGeom>
                            <a:noFill/>
                            <a:ln w="952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6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a:t>引用文献是否与本文有关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74" name="文本框 173">
                            <a:extLst>
                              <a:ext uri="{FF2B5EF4-FFF2-40B4-BE49-F238E27FC236}">
                                <a16:creationId xmlns:a16="http://schemas.microsoft.com/office/drawing/2014/main" id="{856CF7E2-447A-1FE9-24FB-B77A63EEBB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997552" y="2408667"/>
                            <a:ext cx="305887" cy="2106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600" kern="1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是</a:t>
                            </a:r>
                          </a:p>
                        </p:txBody>
                      </p:sp>
                      <p:cxnSp>
                        <p:nvCxnSpPr>
                          <p:cNvPr id="175" name="直接箭头连接符 174">
                            <a:extLst>
                              <a:ext uri="{FF2B5EF4-FFF2-40B4-BE49-F238E27FC236}">
                                <a16:creationId xmlns:a16="http://schemas.microsoft.com/office/drawing/2014/main" id="{782E451E-C202-F5BD-6061-CE2A70507461}"/>
                              </a:ext>
                            </a:extLst>
                          </p:cNvPr>
                          <p:cNvCxnSpPr>
                            <a:cxnSpLocks/>
                            <a:stCxn id="177" idx="2"/>
                            <a:endCxn id="168" idx="0"/>
                          </p:cNvCxnSpPr>
                          <p:nvPr/>
                        </p:nvCxnSpPr>
                        <p:spPr>
                          <a:xfrm>
                            <a:off x="5027559" y="2428204"/>
                            <a:ext cx="1121" cy="183165"/>
                          </a:xfrm>
                          <a:prstGeom prst="straightConnector1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034FE7A7-259C-E7DB-0C97-28E98BAFA7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5987073" y="2573600"/>
                          <a:ext cx="419387" cy="21064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600" kern="1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否</a:t>
                          </a:r>
                        </a:p>
                      </p:txBody>
                    </p:sp>
                  </p:grpSp>
                  <p:sp>
                    <p:nvSpPr>
                      <p:cNvPr id="168" name="矩形: 圆角 167">
                        <a:extLst>
                          <a:ext uri="{FF2B5EF4-FFF2-40B4-BE49-F238E27FC236}">
                            <a16:creationId xmlns:a16="http://schemas.microsoft.com/office/drawing/2014/main" id="{FB276641-4F81-33B4-78CF-16E35A383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5480" y="2897179"/>
                        <a:ext cx="1346400" cy="214917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zh-CN" altLang="en-US" sz="6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引用文献是否提供题目</a:t>
                        </a:r>
                      </a:p>
                    </p:txBody>
                  </p:sp>
                </p:grp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28FEF8A1-8B89-892F-F8BF-8C79A49A97E2}"/>
                        </a:ext>
                      </a:extLst>
                    </p:cNvPr>
                    <p:cNvCxnSpPr>
                      <a:cxnSpLocks/>
                      <a:stCxn id="168" idx="2"/>
                      <a:endCxn id="159" idx="0"/>
                    </p:cNvCxnSpPr>
                    <p:nvPr/>
                  </p:nvCxnSpPr>
                  <p:spPr>
                    <a:xfrm flipH="1">
                      <a:off x="5034932" y="3112096"/>
                      <a:ext cx="3175" cy="591125"/>
                    </a:xfrm>
                    <a:prstGeom prst="straightConnector1">
                      <a:avLst/>
                    </a:prstGeom>
                    <a:ln w="952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4B6FA30E-BC0E-73FF-B453-8BD8B3BB2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177" y="3205729"/>
                    <a:ext cx="199774" cy="210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6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是</a:t>
                    </a:r>
                  </a:p>
                </p:txBody>
              </p:sp>
            </p:grpSp>
          </p:grpSp>
          <p:cxnSp>
            <p:nvCxnSpPr>
              <p:cNvPr id="227" name="连接符: 肘形 226">
                <a:extLst>
                  <a:ext uri="{FF2B5EF4-FFF2-40B4-BE49-F238E27FC236}">
                    <a16:creationId xmlns:a16="http://schemas.microsoft.com/office/drawing/2014/main" id="{13235AE6-5679-80AB-E770-5F3B263B8F75}"/>
                  </a:ext>
                </a:extLst>
              </p:cNvPr>
              <p:cNvCxnSpPr>
                <a:cxnSpLocks/>
                <a:stCxn id="220" idx="2"/>
                <a:endCxn id="159" idx="1"/>
              </p:cNvCxnSpPr>
              <p:nvPr/>
            </p:nvCxnSpPr>
            <p:spPr>
              <a:xfrm rot="16200000" flipH="1">
                <a:off x="2507595" y="1465452"/>
                <a:ext cx="1740204" cy="11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连接符: 肘形 227">
              <a:extLst>
                <a:ext uri="{FF2B5EF4-FFF2-40B4-BE49-F238E27FC236}">
                  <a16:creationId xmlns:a16="http://schemas.microsoft.com/office/drawing/2014/main" id="{C994D948-3B83-F1B9-388F-103D6D9C3934}"/>
                </a:ext>
              </a:extLst>
            </p:cNvPr>
            <p:cNvCxnSpPr>
              <a:cxnSpLocks/>
              <a:stCxn id="190" idx="2"/>
              <a:endCxn id="159" idx="3"/>
            </p:cNvCxnSpPr>
            <p:nvPr/>
          </p:nvCxnSpPr>
          <p:spPr>
            <a:xfrm rot="5400000">
              <a:off x="5637632" y="705922"/>
              <a:ext cx="1847968" cy="25408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连接符: 肘形 228">
              <a:extLst>
                <a:ext uri="{FF2B5EF4-FFF2-40B4-BE49-F238E27FC236}">
                  <a16:creationId xmlns:a16="http://schemas.microsoft.com/office/drawing/2014/main" id="{1308C881-9960-9B98-1539-A68F05026EB2}"/>
                </a:ext>
              </a:extLst>
            </p:cNvPr>
            <p:cNvCxnSpPr>
              <a:cxnSpLocks/>
              <a:stCxn id="187" idx="3"/>
              <a:endCxn id="203" idx="2"/>
            </p:cNvCxnSpPr>
            <p:nvPr/>
          </p:nvCxnSpPr>
          <p:spPr>
            <a:xfrm flipV="1">
              <a:off x="5616866" y="1052355"/>
              <a:ext cx="877973" cy="25203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5D41CD15-01F9-764D-B13B-885F96059C2D}"/>
                </a:ext>
              </a:extLst>
            </p:cNvPr>
            <p:cNvCxnSpPr>
              <a:cxnSpLocks/>
              <a:stCxn id="177" idx="3"/>
              <a:endCxn id="203" idx="2"/>
            </p:cNvCxnSpPr>
            <p:nvPr/>
          </p:nvCxnSpPr>
          <p:spPr>
            <a:xfrm flipV="1">
              <a:off x="5293258" y="1052355"/>
              <a:ext cx="1201581" cy="637775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30">
              <a:extLst>
                <a:ext uri="{FF2B5EF4-FFF2-40B4-BE49-F238E27FC236}">
                  <a16:creationId xmlns:a16="http://schemas.microsoft.com/office/drawing/2014/main" id="{8B6CC132-D25F-2777-6DB7-079818939C99}"/>
                </a:ext>
              </a:extLst>
            </p:cNvPr>
            <p:cNvCxnSpPr>
              <a:cxnSpLocks/>
              <a:stCxn id="168" idx="3"/>
              <a:endCxn id="203" idx="2"/>
            </p:cNvCxnSpPr>
            <p:nvPr/>
          </p:nvCxnSpPr>
          <p:spPr>
            <a:xfrm flipV="1">
              <a:off x="5294381" y="1052355"/>
              <a:ext cx="1200458" cy="1037862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39B12733-EBB9-28CA-8643-9CB1BDA9D6C4}"/>
              </a:ext>
            </a:extLst>
          </p:cNvPr>
          <p:cNvCxnSpPr>
            <a:cxnSpLocks/>
          </p:cNvCxnSpPr>
          <p:nvPr/>
        </p:nvCxnSpPr>
        <p:spPr>
          <a:xfrm flipV="1">
            <a:off x="1451919" y="3045954"/>
            <a:ext cx="8733481" cy="4350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B20F5D9-7182-011F-66E0-33E8A7DE26F4}"/>
              </a:ext>
            </a:extLst>
          </p:cNvPr>
          <p:cNvCxnSpPr>
            <a:cxnSpLocks/>
          </p:cNvCxnSpPr>
          <p:nvPr/>
        </p:nvCxnSpPr>
        <p:spPr>
          <a:xfrm>
            <a:off x="2233883" y="4775095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1BC015C-DB88-E9DE-2493-20C483B249A6}"/>
              </a:ext>
            </a:extLst>
          </p:cNvPr>
          <p:cNvSpPr txBox="1"/>
          <p:nvPr/>
        </p:nvSpPr>
        <p:spPr>
          <a:xfrm>
            <a:off x="9592119" y="125646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C8D0EA-91F8-D099-D062-969F70F38033}"/>
              </a:ext>
            </a:extLst>
          </p:cNvPr>
          <p:cNvSpPr txBox="1"/>
          <p:nvPr/>
        </p:nvSpPr>
        <p:spPr>
          <a:xfrm>
            <a:off x="9592119" y="380906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637F8A5-2523-0712-DB5F-CE60C34D537B}"/>
              </a:ext>
            </a:extLst>
          </p:cNvPr>
          <p:cNvSpPr txBox="1"/>
          <p:nvPr/>
        </p:nvSpPr>
        <p:spPr>
          <a:xfrm>
            <a:off x="9592119" y="5564459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5797CA44-905A-03B5-AE75-FAEB095EAFA2}"/>
              </a:ext>
            </a:extLst>
          </p:cNvPr>
          <p:cNvGrpSpPr/>
          <p:nvPr/>
        </p:nvGrpSpPr>
        <p:grpSpPr>
          <a:xfrm>
            <a:off x="3479301" y="3133771"/>
            <a:ext cx="5520985" cy="1511385"/>
            <a:chOff x="944456" y="3642484"/>
            <a:chExt cx="5520985" cy="1511385"/>
          </a:xfrm>
        </p:grpSpPr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55FC6D76-DA46-BDD1-71C4-9BC5E0D407FF}"/>
                </a:ext>
              </a:extLst>
            </p:cNvPr>
            <p:cNvGrpSpPr/>
            <p:nvPr/>
          </p:nvGrpSpPr>
          <p:grpSpPr>
            <a:xfrm>
              <a:off x="944456" y="3642484"/>
              <a:ext cx="5520985" cy="1511385"/>
              <a:chOff x="4066933" y="3107530"/>
              <a:chExt cx="5520985" cy="1511385"/>
            </a:xfrm>
          </p:grpSpPr>
          <p:sp>
            <p:nvSpPr>
              <p:cNvPr id="317" name="矩形: 圆角 316">
                <a:extLst>
                  <a:ext uri="{FF2B5EF4-FFF2-40B4-BE49-F238E27FC236}">
                    <a16:creationId xmlns:a16="http://schemas.microsoft.com/office/drawing/2014/main" id="{75E06349-0315-C7AC-A670-0F3709B53E75}"/>
                  </a:ext>
                </a:extLst>
              </p:cNvPr>
              <p:cNvSpPr/>
              <p:nvPr/>
            </p:nvSpPr>
            <p:spPr>
              <a:xfrm>
                <a:off x="5835912" y="310753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分组进行问卷内项目合并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395621F6-A152-1078-2433-8536AE77278E}"/>
                  </a:ext>
                </a:extLst>
              </p:cNvPr>
              <p:cNvCxnSpPr>
                <a:cxnSpLocks/>
                <a:stCxn id="317" idx="2"/>
                <a:endCxn id="319" idx="0"/>
              </p:cNvCxnSpPr>
              <p:nvPr/>
            </p:nvCxnSpPr>
            <p:spPr>
              <a:xfrm flipH="1">
                <a:off x="6682580" y="3323530"/>
                <a:ext cx="2501" cy="16189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4FFFF448-4AF4-A058-7038-8EFB48B5D7EB}"/>
                  </a:ext>
                </a:extLst>
              </p:cNvPr>
              <p:cNvSpPr/>
              <p:nvPr/>
            </p:nvSpPr>
            <p:spPr>
              <a:xfrm>
                <a:off x="5833411" y="348542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组内讨论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0" name="矩形: 圆角 319">
                <a:extLst>
                  <a:ext uri="{FF2B5EF4-FFF2-40B4-BE49-F238E27FC236}">
                    <a16:creationId xmlns:a16="http://schemas.microsoft.com/office/drawing/2014/main" id="{39A62622-C97C-6CF8-F6B9-44A17027AC5D}"/>
                  </a:ext>
                </a:extLst>
              </p:cNvPr>
              <p:cNvSpPr/>
              <p:nvPr/>
            </p:nvSpPr>
            <p:spPr>
              <a:xfrm>
                <a:off x="4066933" y="375210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讨论后达成一致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AD9C168-D64F-FFAE-238E-3222A648D55F}"/>
                  </a:ext>
                </a:extLst>
              </p:cNvPr>
              <p:cNvCxnSpPr>
                <a:cxnSpLocks/>
                <a:stCxn id="320" idx="2"/>
                <a:endCxn id="322" idx="0"/>
              </p:cNvCxnSpPr>
              <p:nvPr/>
            </p:nvCxnSpPr>
            <p:spPr>
              <a:xfrm>
                <a:off x="4916102" y="3968103"/>
                <a:ext cx="1546" cy="1363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5589EEAB-E389-CD02-E0BC-BD97EC5935A4}"/>
                  </a:ext>
                </a:extLst>
              </p:cNvPr>
              <p:cNvSpPr/>
              <p:nvPr/>
            </p:nvSpPr>
            <p:spPr>
              <a:xfrm>
                <a:off x="4068479" y="410442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将此项目在问卷内部合并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65AAC2E2-0F5C-1B0C-2D92-CF9546A61576}"/>
                  </a:ext>
                </a:extLst>
              </p:cNvPr>
              <p:cNvSpPr/>
              <p:nvPr/>
            </p:nvSpPr>
            <p:spPr>
              <a:xfrm>
                <a:off x="7531749" y="3756597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讨论后未达成一致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CB7B186-6AF9-0C03-8483-52D58D9A94D9}"/>
                  </a:ext>
                </a:extLst>
              </p:cNvPr>
              <p:cNvCxnSpPr>
                <a:cxnSpLocks/>
                <a:stCxn id="323" idx="2"/>
                <a:endCxn id="325" idx="0"/>
              </p:cNvCxnSpPr>
              <p:nvPr/>
            </p:nvCxnSpPr>
            <p:spPr>
              <a:xfrm>
                <a:off x="8380918" y="3972597"/>
                <a:ext cx="11758" cy="13086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C59EABCB-1D9B-36F8-D901-01F65948B47F}"/>
                  </a:ext>
                </a:extLst>
              </p:cNvPr>
              <p:cNvSpPr/>
              <p:nvPr/>
            </p:nvSpPr>
            <p:spPr>
              <a:xfrm>
                <a:off x="7197434" y="4103465"/>
                <a:ext cx="2390484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进行组间讨论以确定是否将此项目进行合并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AD1E512D-8AFB-278A-0BDA-1826CAFB47B4}"/>
                  </a:ext>
                </a:extLst>
              </p:cNvPr>
              <p:cNvSpPr/>
              <p:nvPr/>
            </p:nvSpPr>
            <p:spPr>
              <a:xfrm>
                <a:off x="5590056" y="4402915"/>
                <a:ext cx="2185049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进行总讨论，确定最终问卷内合并结果</a:t>
                </a:r>
                <a:r>
                  <a:rPr lang="en-US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13" name="连接符: 肘形 312">
              <a:extLst>
                <a:ext uri="{FF2B5EF4-FFF2-40B4-BE49-F238E27FC236}">
                  <a16:creationId xmlns:a16="http://schemas.microsoft.com/office/drawing/2014/main" id="{8FA396A1-1709-019D-D02F-D32F96F28DC0}"/>
                </a:ext>
              </a:extLst>
            </p:cNvPr>
            <p:cNvCxnSpPr>
              <a:stCxn id="322" idx="2"/>
              <a:endCxn id="326" idx="1"/>
            </p:cNvCxnSpPr>
            <p:nvPr/>
          </p:nvCxnSpPr>
          <p:spPr>
            <a:xfrm rot="16200000" flipH="1">
              <a:off x="2036128" y="4614417"/>
              <a:ext cx="190495" cy="672408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连接符: 肘形 313">
              <a:extLst>
                <a:ext uri="{FF2B5EF4-FFF2-40B4-BE49-F238E27FC236}">
                  <a16:creationId xmlns:a16="http://schemas.microsoft.com/office/drawing/2014/main" id="{A2E59C38-5684-A8BD-137F-6CA3610657B4}"/>
                </a:ext>
              </a:extLst>
            </p:cNvPr>
            <p:cNvCxnSpPr>
              <a:cxnSpLocks/>
              <a:stCxn id="325" idx="2"/>
              <a:endCxn id="326" idx="3"/>
            </p:cNvCxnSpPr>
            <p:nvPr/>
          </p:nvCxnSpPr>
          <p:spPr>
            <a:xfrm rot="5400000">
              <a:off x="4865689" y="4641359"/>
              <a:ext cx="191450" cy="617571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BAFE5AA3-C62D-4F34-DF88-3127A7F4035A}"/>
                </a:ext>
              </a:extLst>
            </p:cNvPr>
            <p:cNvCxnSpPr>
              <a:stCxn id="319" idx="1"/>
              <a:endCxn id="320" idx="0"/>
            </p:cNvCxnSpPr>
            <p:nvPr/>
          </p:nvCxnSpPr>
          <p:spPr>
            <a:xfrm rot="10800000" flipV="1">
              <a:off x="1793626" y="4128377"/>
              <a:ext cx="917309" cy="15868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连接符: 肘形 315">
              <a:extLst>
                <a:ext uri="{FF2B5EF4-FFF2-40B4-BE49-F238E27FC236}">
                  <a16:creationId xmlns:a16="http://schemas.microsoft.com/office/drawing/2014/main" id="{11E0C24B-E6AE-3F06-9CCE-816729EAC0C2}"/>
                </a:ext>
              </a:extLst>
            </p:cNvPr>
            <p:cNvCxnSpPr>
              <a:stCxn id="319" idx="3"/>
              <a:endCxn id="323" idx="0"/>
            </p:cNvCxnSpPr>
            <p:nvPr/>
          </p:nvCxnSpPr>
          <p:spPr>
            <a:xfrm>
              <a:off x="4409272" y="4128377"/>
              <a:ext cx="849169" cy="163174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706AD54-6860-FB9B-1146-14DF9A16CFF0}"/>
              </a:ext>
            </a:extLst>
          </p:cNvPr>
          <p:cNvGrpSpPr/>
          <p:nvPr/>
        </p:nvGrpSpPr>
        <p:grpSpPr>
          <a:xfrm>
            <a:off x="4258030" y="4827325"/>
            <a:ext cx="4890915" cy="1661379"/>
            <a:chOff x="2894125" y="3697959"/>
            <a:chExt cx="4890915" cy="1661379"/>
          </a:xfrm>
        </p:grpSpPr>
        <p:cxnSp>
          <p:nvCxnSpPr>
            <p:cNvPr id="330" name="连接符: 肘形 329">
              <a:extLst>
                <a:ext uri="{FF2B5EF4-FFF2-40B4-BE49-F238E27FC236}">
                  <a16:creationId xmlns:a16="http://schemas.microsoft.com/office/drawing/2014/main" id="{A804C56E-ED25-D9CA-606E-EE882F64C88E}"/>
                </a:ext>
              </a:extLst>
            </p:cNvPr>
            <p:cNvCxnSpPr>
              <a:stCxn id="340" idx="1"/>
              <a:endCxn id="341" idx="0"/>
            </p:cNvCxnSpPr>
            <p:nvPr/>
          </p:nvCxnSpPr>
          <p:spPr>
            <a:xfrm rot="10800000" flipV="1">
              <a:off x="3743294" y="4243731"/>
              <a:ext cx="504268" cy="257213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连接符: 肘形 330">
              <a:extLst>
                <a:ext uri="{FF2B5EF4-FFF2-40B4-BE49-F238E27FC236}">
                  <a16:creationId xmlns:a16="http://schemas.microsoft.com/office/drawing/2014/main" id="{1570D2BD-7D29-FC29-D725-9312EDDE517F}"/>
                </a:ext>
              </a:extLst>
            </p:cNvPr>
            <p:cNvCxnSpPr>
              <a:stCxn id="340" idx="3"/>
              <a:endCxn id="342" idx="0"/>
            </p:cNvCxnSpPr>
            <p:nvPr/>
          </p:nvCxnSpPr>
          <p:spPr>
            <a:xfrm>
              <a:off x="6342762" y="4243732"/>
              <a:ext cx="592247" cy="261656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1BFA6208-9C10-A1C0-5004-3C5AD0F5F84C}"/>
                </a:ext>
              </a:extLst>
            </p:cNvPr>
            <p:cNvGrpSpPr/>
            <p:nvPr/>
          </p:nvGrpSpPr>
          <p:grpSpPr>
            <a:xfrm>
              <a:off x="2894125" y="3697959"/>
              <a:ext cx="4890915" cy="1661379"/>
              <a:chOff x="2894125" y="3697959"/>
              <a:chExt cx="4890915" cy="1661379"/>
            </a:xfrm>
          </p:grpSpPr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D2FEBC70-EC1D-EAAB-28E8-3A194016C646}"/>
                  </a:ext>
                </a:extLst>
              </p:cNvPr>
              <p:cNvGrpSpPr/>
              <p:nvPr/>
            </p:nvGrpSpPr>
            <p:grpSpPr>
              <a:xfrm>
                <a:off x="2894125" y="3697959"/>
                <a:ext cx="4890915" cy="1661379"/>
                <a:chOff x="2763860" y="1059690"/>
                <a:chExt cx="4890915" cy="1661379"/>
              </a:xfrm>
            </p:grpSpPr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D0F47876-83AB-ADA5-1AEA-694442C512CC}"/>
                    </a:ext>
                  </a:extLst>
                </p:cNvPr>
                <p:cNvGrpSpPr/>
                <p:nvPr/>
              </p:nvGrpSpPr>
              <p:grpSpPr>
                <a:xfrm>
                  <a:off x="2763860" y="1059690"/>
                  <a:ext cx="4890053" cy="1661379"/>
                  <a:chOff x="2763860" y="1059690"/>
                  <a:chExt cx="4890053" cy="1661379"/>
                </a:xfrm>
              </p:grpSpPr>
              <p:sp>
                <p:nvSpPr>
                  <p:cNvPr id="338" name="矩形: 圆角 337">
                    <a:extLst>
                      <a:ext uri="{FF2B5EF4-FFF2-40B4-BE49-F238E27FC236}">
                        <a16:creationId xmlns:a16="http://schemas.microsoft.com/office/drawing/2014/main" id="{9B923743-4075-6937-6566-41252ABCC20A}"/>
                      </a:ext>
                    </a:extLst>
                  </p:cNvPr>
                  <p:cNvSpPr/>
                  <p:nvPr/>
                </p:nvSpPr>
                <p:spPr>
                  <a:xfrm>
                    <a:off x="4115949" y="1059690"/>
                    <a:ext cx="2093595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小组成员单独进行</a:t>
                    </a:r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症状归类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39" name="直接箭头连接符 338">
                    <a:extLst>
                      <a:ext uri="{FF2B5EF4-FFF2-40B4-BE49-F238E27FC236}">
                        <a16:creationId xmlns:a16="http://schemas.microsoft.com/office/drawing/2014/main" id="{32D350F3-E68A-B1E3-2712-EC2B8772B0A2}"/>
                      </a:ext>
                    </a:extLst>
                  </p:cNvPr>
                  <p:cNvCxnSpPr>
                    <a:cxnSpLocks/>
                    <a:stCxn id="338" idx="2"/>
                    <a:endCxn id="340" idx="0"/>
                  </p:cNvCxnSpPr>
                  <p:nvPr/>
                </p:nvCxnSpPr>
                <p:spPr>
                  <a:xfrm>
                    <a:off x="5162747" y="1275690"/>
                    <a:ext cx="2150" cy="149773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矩形: 圆角 339">
                    <a:extLst>
                      <a:ext uri="{FF2B5EF4-FFF2-40B4-BE49-F238E27FC236}">
                        <a16:creationId xmlns:a16="http://schemas.microsoft.com/office/drawing/2014/main" id="{A95BE175-D159-FF86-B3FE-39C392B5B626}"/>
                      </a:ext>
                    </a:extLst>
                  </p:cNvPr>
                  <p:cNvSpPr/>
                  <p:nvPr/>
                </p:nvSpPr>
                <p:spPr>
                  <a:xfrm>
                    <a:off x="4117297" y="1425463"/>
                    <a:ext cx="2095200" cy="360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汇总组员的症状归类结果，</a:t>
                    </a:r>
                    <a:endParaRPr lang="en-US" altLang="zh-CN" sz="900" kern="100" dirty="0">
                      <a:solidFill>
                        <a:srgbClr val="0D0D0D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着重讨论不一致的地方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1" name="矩形: 圆角 340">
                    <a:extLst>
                      <a:ext uri="{FF2B5EF4-FFF2-40B4-BE49-F238E27FC236}">
                        <a16:creationId xmlns:a16="http://schemas.microsoft.com/office/drawing/2014/main" id="{82A7BC1E-283C-4004-1D74-C004178B66D0}"/>
                      </a:ext>
                    </a:extLst>
                  </p:cNvPr>
                  <p:cNvSpPr/>
                  <p:nvPr/>
                </p:nvSpPr>
                <p:spPr>
                  <a:xfrm>
                    <a:off x="2763860" y="1862676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讨论后达成一致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2" name="矩形: 圆角 341">
                    <a:extLst>
                      <a:ext uri="{FF2B5EF4-FFF2-40B4-BE49-F238E27FC236}">
                        <a16:creationId xmlns:a16="http://schemas.microsoft.com/office/drawing/2014/main" id="{60EA36D0-61C4-5612-93A7-A0AB522EDFDC}"/>
                      </a:ext>
                    </a:extLst>
                  </p:cNvPr>
                  <p:cNvSpPr/>
                  <p:nvPr/>
                </p:nvSpPr>
                <p:spPr>
                  <a:xfrm>
                    <a:off x="5955575" y="1867119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讨论后未达成一致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3" name="直接箭头连接符 342">
                    <a:extLst>
                      <a:ext uri="{FF2B5EF4-FFF2-40B4-BE49-F238E27FC236}">
                        <a16:creationId xmlns:a16="http://schemas.microsoft.com/office/drawing/2014/main" id="{505E1BC7-8E1F-3566-CBDF-5569FA7A7D2A}"/>
                      </a:ext>
                    </a:extLst>
                  </p:cNvPr>
                  <p:cNvCxnSpPr>
                    <a:cxnSpLocks/>
                    <a:stCxn id="341" idx="2"/>
                    <a:endCxn id="344" idx="0"/>
                  </p:cNvCxnSpPr>
                  <p:nvPr/>
                </p:nvCxnSpPr>
                <p:spPr>
                  <a:xfrm>
                    <a:off x="3613029" y="2078676"/>
                    <a:ext cx="0" cy="117222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矩形: 圆角 343">
                    <a:extLst>
                      <a:ext uri="{FF2B5EF4-FFF2-40B4-BE49-F238E27FC236}">
                        <a16:creationId xmlns:a16="http://schemas.microsoft.com/office/drawing/2014/main" id="{0553D68B-4502-054B-5A5D-951697AAF0AE}"/>
                      </a:ext>
                    </a:extLst>
                  </p:cNvPr>
                  <p:cNvSpPr/>
                  <p:nvPr/>
                </p:nvSpPr>
                <p:spPr>
                  <a:xfrm>
                    <a:off x="2763860" y="2195898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确定结果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5" name="直接箭头连接符 344">
                    <a:extLst>
                      <a:ext uri="{FF2B5EF4-FFF2-40B4-BE49-F238E27FC236}">
                        <a16:creationId xmlns:a16="http://schemas.microsoft.com/office/drawing/2014/main" id="{68CC829F-E940-D7F4-343F-ADE69C152109}"/>
                      </a:ext>
                    </a:extLst>
                  </p:cNvPr>
                  <p:cNvCxnSpPr>
                    <a:cxnSpLocks/>
                    <a:stCxn id="342" idx="2"/>
                    <a:endCxn id="337" idx="0"/>
                  </p:cNvCxnSpPr>
                  <p:nvPr/>
                </p:nvCxnSpPr>
                <p:spPr>
                  <a:xfrm>
                    <a:off x="6804744" y="2083119"/>
                    <a:ext cx="431" cy="109745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6" name="矩形: 圆角 345">
                    <a:extLst>
                      <a:ext uri="{FF2B5EF4-FFF2-40B4-BE49-F238E27FC236}">
                        <a16:creationId xmlns:a16="http://schemas.microsoft.com/office/drawing/2014/main" id="{A8B53F37-9DD0-5BE5-BFD6-EFA47E0225B2}"/>
                      </a:ext>
                    </a:extLst>
                  </p:cNvPr>
                  <p:cNvSpPr/>
                  <p:nvPr/>
                </p:nvSpPr>
                <p:spPr>
                  <a:xfrm>
                    <a:off x="4123886" y="2505069"/>
                    <a:ext cx="2077719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进行总讨论，确定最终内容分析结果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B9DAA788-B9FD-74DB-281F-240F27D8D3D4}"/>
                    </a:ext>
                  </a:extLst>
                </p:cNvPr>
                <p:cNvSpPr/>
                <p:nvPr/>
              </p:nvSpPr>
              <p:spPr>
                <a:xfrm>
                  <a:off x="5955575" y="2192864"/>
                  <a:ext cx="1699200" cy="216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向精神科医生请教</a:t>
                  </a:r>
                  <a:endParaRPr lang="zh-CN" sz="1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34" name="连接符: 肘形 333">
                <a:extLst>
                  <a:ext uri="{FF2B5EF4-FFF2-40B4-BE49-F238E27FC236}">
                    <a16:creationId xmlns:a16="http://schemas.microsoft.com/office/drawing/2014/main" id="{539BF1BB-893B-2AC3-E8E2-346E11357C8D}"/>
                  </a:ext>
                </a:extLst>
              </p:cNvPr>
              <p:cNvCxnSpPr>
                <a:cxnSpLocks/>
                <a:stCxn id="344" idx="2"/>
                <a:endCxn id="346" idx="1"/>
              </p:cNvCxnSpPr>
              <p:nvPr/>
            </p:nvCxnSpPr>
            <p:spPr>
              <a:xfrm rot="16200000" flipH="1">
                <a:off x="3898137" y="4895323"/>
                <a:ext cx="201171" cy="51085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连接符: 肘形 334">
                <a:extLst>
                  <a:ext uri="{FF2B5EF4-FFF2-40B4-BE49-F238E27FC236}">
                    <a16:creationId xmlns:a16="http://schemas.microsoft.com/office/drawing/2014/main" id="{59B11FF4-1DE5-C4B2-F845-9735867E1266}"/>
                  </a:ext>
                </a:extLst>
              </p:cNvPr>
              <p:cNvCxnSpPr>
                <a:cxnSpLocks/>
                <a:stCxn id="337" idx="2"/>
                <a:endCxn id="346" idx="3"/>
              </p:cNvCxnSpPr>
              <p:nvPr/>
            </p:nvCxnSpPr>
            <p:spPr>
              <a:xfrm rot="5400000">
                <a:off x="6531553" y="4847450"/>
                <a:ext cx="204205" cy="603570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3A2A018-CA37-D87E-20C8-1EEFBC4C5D0B}"/>
              </a:ext>
            </a:extLst>
          </p:cNvPr>
          <p:cNvSpPr txBox="1"/>
          <p:nvPr/>
        </p:nvSpPr>
        <p:spPr>
          <a:xfrm>
            <a:off x="5083605" y="629934"/>
            <a:ext cx="402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A0C282-2503-9FB5-6E1C-34CDFA771F63}"/>
              </a:ext>
            </a:extLst>
          </p:cNvPr>
          <p:cNvCxnSpPr>
            <a:cxnSpLocks/>
            <a:stCxn id="225" idx="2"/>
            <a:endCxn id="224" idx="1"/>
          </p:cNvCxnSpPr>
          <p:nvPr/>
        </p:nvCxnSpPr>
        <p:spPr>
          <a:xfrm>
            <a:off x="2908313" y="688215"/>
            <a:ext cx="1007614" cy="22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FB395-D39C-BE60-C21E-16D6B8E5E0E9}"/>
              </a:ext>
            </a:extLst>
          </p:cNvPr>
          <p:cNvSpPr/>
          <p:nvPr/>
        </p:nvSpPr>
        <p:spPr>
          <a:xfrm>
            <a:off x="838169" y="1104259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Step1.</a:t>
            </a:r>
            <a:r>
              <a:rPr lang="en-GB" altLang="zh-CN" sz="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Identify and screen scales</a:t>
            </a:r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E5F741-7136-7089-548F-D157EC8B2AB5}"/>
              </a:ext>
            </a:extLst>
          </p:cNvPr>
          <p:cNvSpPr/>
          <p:nvPr/>
        </p:nvSpPr>
        <p:spPr>
          <a:xfrm>
            <a:off x="1699488" y="2973147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问卷内部合并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0D286-CBD9-2DF0-6636-47F1392E6DF3}"/>
              </a:ext>
            </a:extLst>
          </p:cNvPr>
          <p:cNvSpPr/>
          <p:nvPr/>
        </p:nvSpPr>
        <p:spPr>
          <a:xfrm>
            <a:off x="2633735" y="4926106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问卷间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症状归类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7C9E85-BB98-2402-6E59-61BA52722B53}"/>
              </a:ext>
            </a:extLst>
          </p:cNvPr>
          <p:cNvCxnSpPr>
            <a:cxnSpLocks/>
          </p:cNvCxnSpPr>
          <p:nvPr/>
        </p:nvCxnSpPr>
        <p:spPr>
          <a:xfrm>
            <a:off x="185983" y="120913"/>
            <a:ext cx="2855686" cy="6561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42D38163-ECBA-59DD-E1E5-7305E496947C}"/>
              </a:ext>
            </a:extLst>
          </p:cNvPr>
          <p:cNvGrpSpPr/>
          <p:nvPr/>
        </p:nvGrpSpPr>
        <p:grpSpPr>
          <a:xfrm>
            <a:off x="2368250" y="149257"/>
            <a:ext cx="4910736" cy="2072899"/>
            <a:chOff x="2204242" y="67076"/>
            <a:chExt cx="5937777" cy="2941245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27A2477D-6456-42E7-3612-B3673983E91D}"/>
                </a:ext>
              </a:extLst>
            </p:cNvPr>
            <p:cNvGrpSpPr/>
            <p:nvPr/>
          </p:nvGrpSpPr>
          <p:grpSpPr>
            <a:xfrm>
              <a:off x="2204242" y="67076"/>
              <a:ext cx="5937777" cy="2941245"/>
              <a:chOff x="2204242" y="67076"/>
              <a:chExt cx="5937777" cy="2941245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659FF678-6D89-C158-296C-E61C6F7CDCE5}"/>
                  </a:ext>
                </a:extLst>
              </p:cNvPr>
              <p:cNvGrpSpPr/>
              <p:nvPr/>
            </p:nvGrpSpPr>
            <p:grpSpPr>
              <a:xfrm>
                <a:off x="2204242" y="67076"/>
                <a:ext cx="5937777" cy="2941245"/>
                <a:chOff x="2824481" y="699409"/>
                <a:chExt cx="5927497" cy="2926497"/>
              </a:xfrm>
            </p:grpSpPr>
            <p:sp>
              <p:nvSpPr>
                <p:cNvPr id="159" name="矩形: 圆角 158">
                  <a:extLst>
                    <a:ext uri="{FF2B5EF4-FFF2-40B4-BE49-F238E27FC236}">
                      <a16:creationId xmlns:a16="http://schemas.microsoft.com/office/drawing/2014/main" id="{CC0D9F26-1C4A-679F-B166-57CD5774EB6A}"/>
                    </a:ext>
                  </a:extLst>
                </p:cNvPr>
                <p:cNvSpPr/>
                <p:nvPr/>
              </p:nvSpPr>
              <p:spPr>
                <a:xfrm>
                  <a:off x="4559695" y="3410989"/>
                  <a:ext cx="1346400" cy="21491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600" kern="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保留题目</a:t>
                  </a:r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3DA229AA-0743-5ABD-0FB4-ED5B6575D63D}"/>
                    </a:ext>
                  </a:extLst>
                </p:cNvPr>
                <p:cNvGrpSpPr/>
                <p:nvPr/>
              </p:nvGrpSpPr>
              <p:grpSpPr>
                <a:xfrm>
                  <a:off x="2824481" y="699409"/>
                  <a:ext cx="5927497" cy="2711581"/>
                  <a:chOff x="2626518" y="991640"/>
                  <a:chExt cx="5927497" cy="2711581"/>
                </a:xfrm>
              </p:grpSpPr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7AB3E9FE-003C-7009-6EB4-AF2BAEE6A5BB}"/>
                      </a:ext>
                    </a:extLst>
                  </p:cNvPr>
                  <p:cNvGrpSpPr/>
                  <p:nvPr/>
                </p:nvGrpSpPr>
                <p:grpSpPr>
                  <a:xfrm>
                    <a:off x="2626518" y="991640"/>
                    <a:ext cx="5927497" cy="2711581"/>
                    <a:chOff x="2626518" y="991640"/>
                    <a:chExt cx="5927497" cy="2711581"/>
                  </a:xfrm>
                </p:grpSpPr>
                <p:grpSp>
                  <p:nvGrpSpPr>
                    <p:cNvPr id="165" name="组合 164">
                      <a:extLst>
                        <a:ext uri="{FF2B5EF4-FFF2-40B4-BE49-F238E27FC236}">
                          <a16:creationId xmlns:a16="http://schemas.microsoft.com/office/drawing/2014/main" id="{A5AE4DED-362B-EEC7-8D14-7CD4304CC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6518" y="991640"/>
                      <a:ext cx="5927497" cy="2120456"/>
                      <a:chOff x="2617091" y="991640"/>
                      <a:chExt cx="5927497" cy="2120456"/>
                    </a:xfrm>
                  </p:grpSpPr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03CEF1D1-CE4E-0EA4-7855-86E839F40B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17091" y="991640"/>
                        <a:ext cx="5927497" cy="2040708"/>
                        <a:chOff x="2579383" y="743537"/>
                        <a:chExt cx="5927497" cy="2040708"/>
                      </a:xfrm>
                    </p:grpSpPr>
                    <p:grpSp>
                      <p:nvGrpSpPr>
                        <p:cNvPr id="171" name="组合 170">
                          <a:extLst>
                            <a:ext uri="{FF2B5EF4-FFF2-40B4-BE49-F238E27FC236}">
                              <a16:creationId xmlns:a16="http://schemas.microsoft.com/office/drawing/2014/main" id="{4B7448F5-1E00-F6B8-A470-00161F0252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79383" y="743537"/>
                          <a:ext cx="5927497" cy="1913482"/>
                          <a:chOff x="2617091" y="705830"/>
                          <a:chExt cx="5927497" cy="1913482"/>
                        </a:xfrm>
                      </p:grpSpPr>
                      <p:grpSp>
                        <p:nvGrpSpPr>
                          <p:cNvPr id="173" name="组合 172">
                            <a:extLst>
                              <a:ext uri="{FF2B5EF4-FFF2-40B4-BE49-F238E27FC236}">
                                <a16:creationId xmlns:a16="http://schemas.microsoft.com/office/drawing/2014/main" id="{5E19B53A-6748-D0EF-F696-EE8771FB56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17091" y="705830"/>
                            <a:ext cx="5927497" cy="1722375"/>
                            <a:chOff x="2617091" y="705830"/>
                            <a:chExt cx="5927497" cy="1722375"/>
                          </a:xfrm>
                        </p:grpSpPr>
                        <p:grpSp>
                          <p:nvGrpSpPr>
                            <p:cNvPr id="176" name="组合 175">
                              <a:extLst>
                                <a:ext uri="{FF2B5EF4-FFF2-40B4-BE49-F238E27FC236}">
                                  <a16:creationId xmlns:a16="http://schemas.microsoft.com/office/drawing/2014/main" id="{B92BF70B-4435-F4D3-0992-875BEED8D2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17091" y="705830"/>
                              <a:ext cx="5927497" cy="1634170"/>
                              <a:chOff x="2617091" y="705830"/>
                              <a:chExt cx="5927497" cy="1634170"/>
                            </a:xfrm>
                          </p:grpSpPr>
                          <p:grpSp>
                            <p:nvGrpSpPr>
                              <p:cNvPr id="178" name="组合 177">
                                <a:extLst>
                                  <a:ext uri="{FF2B5EF4-FFF2-40B4-BE49-F238E27FC236}">
                                    <a16:creationId xmlns:a16="http://schemas.microsoft.com/office/drawing/2014/main" id="{28F276AC-3A15-CB3F-A4BF-8AAE85567D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7091" y="705830"/>
                                <a:ext cx="5927497" cy="1634170"/>
                                <a:chOff x="2711359" y="371236"/>
                                <a:chExt cx="5927497" cy="1634170"/>
                              </a:xfrm>
                            </p:grpSpPr>
                            <p:grpSp>
                              <p:nvGrpSpPr>
                                <p:cNvPr id="180" name="组合 179">
                                  <a:extLst>
                                    <a:ext uri="{FF2B5EF4-FFF2-40B4-BE49-F238E27FC236}">
                                      <a16:creationId xmlns:a16="http://schemas.microsoft.com/office/drawing/2014/main" id="{1DC7B68C-A3DC-CF47-66B1-D7F9970282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711359" y="371236"/>
                                  <a:ext cx="5927497" cy="1507458"/>
                                  <a:chOff x="2711359" y="371236"/>
                                  <a:chExt cx="5927497" cy="1507458"/>
                                </a:xfrm>
                              </p:grpSpPr>
                              <p:grpSp>
                                <p:nvGrpSpPr>
                                  <p:cNvPr id="182" name="组合 181">
                                    <a:extLst>
                                      <a:ext uri="{FF2B5EF4-FFF2-40B4-BE49-F238E27FC236}">
                                        <a16:creationId xmlns:a16="http://schemas.microsoft.com/office/drawing/2014/main" id="{4FF86279-5F0C-ABB4-C194-65B508F2A25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11359" y="371236"/>
                                    <a:ext cx="5927497" cy="1338564"/>
                                    <a:chOff x="2847158" y="572566"/>
                                    <a:chExt cx="6055225" cy="1692554"/>
                                  </a:xfrm>
                                </p:grpSpPr>
                                <p:grpSp>
                                  <p:nvGrpSpPr>
                                    <p:cNvPr id="184" name="组合 183">
                                      <a:extLst>
                                        <a:ext uri="{FF2B5EF4-FFF2-40B4-BE49-F238E27FC236}">
                                          <a16:creationId xmlns:a16="http://schemas.microsoft.com/office/drawing/2014/main" id="{CA4349E4-A166-1EB9-381C-DBCC3A8CC6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47158" y="572566"/>
                                      <a:ext cx="6055225" cy="1692554"/>
                                      <a:chOff x="2847158" y="572566"/>
                                      <a:chExt cx="6055225" cy="1692554"/>
                                    </a:xfrm>
                                  </p:grpSpPr>
                                  <p:grpSp>
                                    <p:nvGrpSpPr>
                                      <p:cNvPr id="186" name="组合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CF239D-4E5D-ED31-68D6-2DEEFDEF93A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47158" y="572566"/>
                                        <a:ext cx="6055225" cy="1596437"/>
                                        <a:chOff x="2847158" y="346322"/>
                                        <a:chExt cx="6055225" cy="1596437"/>
                                      </a:xfrm>
                                    </p:grpSpPr>
                                    <p:grpSp>
                                      <p:nvGrpSpPr>
                                        <p:cNvPr id="188" name="组合 1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FB8D8-FADA-101F-F453-1A90F6AA365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47158" y="346322"/>
                                          <a:ext cx="6055225" cy="1596437"/>
                                          <a:chOff x="2847158" y="815029"/>
                                          <a:chExt cx="6055225" cy="1596437"/>
                                        </a:xfrm>
                                      </p:grpSpPr>
                                      <p:sp>
                                        <p:nvSpPr>
                                          <p:cNvPr id="190" name="矩形: 圆角 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F4437A-68EF-8A8C-497E-0AAC69C5364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8270146" y="1782870"/>
                                            <a:ext cx="632237" cy="271753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zh-CN" altLang="en-US" sz="600" kern="1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</a:rPr>
                                              <a:t>保留题目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91" name="组合 1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9D4365-567F-D00F-D969-AE41C8AC12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47158" y="815029"/>
                                            <a:ext cx="5428174" cy="1596437"/>
                                            <a:chOff x="2847158" y="815029"/>
                                            <a:chExt cx="5428174" cy="1596437"/>
                                          </a:xfrm>
                                        </p:grpSpPr>
                                        <p:grpSp>
                                          <p:nvGrpSpPr>
                                            <p:cNvPr id="192" name="组合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61D5D0A-F94F-AD04-F694-3343A8AAB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47158" y="815029"/>
                                              <a:ext cx="5422988" cy="1596437"/>
                                              <a:chOff x="2847158" y="815029"/>
                                              <a:chExt cx="5422988" cy="159643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94" name="组合 1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9652F8-15BE-8115-B16F-30428D88113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847158" y="815029"/>
                                                <a:ext cx="5063170" cy="1596437"/>
                                                <a:chOff x="2847158" y="824455"/>
                                                <a:chExt cx="5063170" cy="159643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96" name="组合 19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C98F903-80BA-3DB7-C405-03ED3A3FB203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847158" y="824455"/>
                                                  <a:ext cx="5063170" cy="1596437"/>
                                                  <a:chOff x="2847158" y="824455"/>
                                                  <a:chExt cx="5063170" cy="1596437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98" name="直接箭头连接符 19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C8DFEA2-B883-4E6F-305D-70554F3DDA0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203" idx="0"/>
                                                    <a:endCxn id="197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 flipV="1">
                                                    <a:off x="7222621" y="1584190"/>
                                                    <a:ext cx="1" cy="20810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199" name="组合 19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40694FC-226E-E69C-6D27-D0DA4CCC99A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847158" y="824455"/>
                                                    <a:ext cx="5063170" cy="1596437"/>
                                                    <a:chOff x="2947867" y="815028"/>
                                                    <a:chExt cx="5063170" cy="1596437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200" name="组合 19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EC6677-5067-742C-2533-22B182BF453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947867" y="815028"/>
                                                      <a:ext cx="5063170" cy="1596437"/>
                                                      <a:chOff x="2615974" y="786747"/>
                                                      <a:chExt cx="5063170" cy="1596437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02" name="组合 20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1CFB7BB-9962-B5A0-8E23-589310E7CDB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615974" y="786747"/>
                                                        <a:ext cx="3891364" cy="1596437"/>
                                                        <a:chOff x="2615974" y="786747"/>
                                                        <a:chExt cx="3891364" cy="1596437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04" name="直接箭头连接符 20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E8E3E86-3D08-59EF-8245-60352096ACCD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  <a:stCxn id="224" idx="3"/>
                                                          <a:endCxn id="203" idx="1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770224" y="1887461"/>
                                                          <a:ext cx="533508" cy="3003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05" name="组合 20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4681667-991D-3EE3-1EA6-FB4853C221D9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2615974" y="786747"/>
                                                          <a:ext cx="3891364" cy="1596437"/>
                                                          <a:chOff x="2634828" y="758467"/>
                                                          <a:chExt cx="3891364" cy="1596437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06" name="组合 20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F4633DF-344A-644A-E1C7-24C33EEAB5C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634828" y="758467"/>
                                                            <a:ext cx="3154250" cy="1375174"/>
                                                            <a:chOff x="2859910" y="913212"/>
                                                            <a:chExt cx="3154250" cy="137517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208" name="组合 20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79B24FB-1F98-22A4-A618-CC7D865233F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859910" y="913212"/>
                                                              <a:ext cx="3154250" cy="1375174"/>
                                                              <a:chOff x="2480082" y="871009"/>
                                                              <a:chExt cx="3154250" cy="1375174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210" name="组合 20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2CE540B-B6FB-4284-7019-D83146F20C5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480082" y="871009"/>
                                                                <a:ext cx="3154250" cy="1375174"/>
                                                                <a:chOff x="2395676" y="1053889"/>
                                                                <a:chExt cx="3154250" cy="1375174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212" name="组合 21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E4DC780-E39E-0845-2E73-96ED35462BC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95676" y="1053889"/>
                                                                  <a:ext cx="3154250" cy="1375174"/>
                                                                  <a:chOff x="2311270" y="1194566"/>
                                                                  <a:chExt cx="3154250" cy="1375174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214" name="组合 21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61569A-D764-80F6-5688-77ABF61AB9B3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11270" y="1194566"/>
                                                                    <a:ext cx="3154250" cy="1375174"/>
                                                                    <a:chOff x="2859910" y="1053889"/>
                                                                    <a:chExt cx="3154250" cy="1375174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216" name="组合 21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D7459F4-EAC0-1A8D-4AC2-9C94073587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2859910" y="1053889"/>
                                                                      <a:ext cx="3154250" cy="1375174"/>
                                                                      <a:chOff x="2870163" y="373568"/>
                                                                      <a:chExt cx="3154250" cy="1375174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218" name="矩形: 圆角 217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F35D8E2-1AB3-BD0A-BAC0-F29E968B6C3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2769" y="373568"/>
                                                                        <a:ext cx="1375766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zh-CN" sz="6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Times New Roman" panose="02020603050405020304" pitchFamily="18" charset="0"/>
                                                                          </a:rPr>
                                                                          <a:t>查找原始文献中方法部分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19" name="矩形: 圆角 21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B7275121-5F01-3DF0-8E7D-FDEA162C2E7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7062" y="879178"/>
                                                                        <a:ext cx="1375412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提供题目吗？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0" name="矩形: 圆角 21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A91934A-F720-4D91-EBD9-253E69AA8DF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63969" y="1476993"/>
                                                                        <a:ext cx="853841" cy="271749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D0D0D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保留题目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221" name="组合 2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7CDA9708-243D-4F97-FACA-62398607847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2870163" y="751205"/>
                                                                        <a:ext cx="1797199" cy="399725"/>
                                                                        <a:chOff x="2870163" y="751205"/>
                                                                        <a:chExt cx="1797199" cy="399725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225" name="矩形: 圆角 224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F1F93D9-223C-3D46-1DA4-4940465B8F09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70163" y="879176"/>
                                                                          <a:ext cx="1241454" cy="271754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 w="9525">
                                                                          <a:solidFill>
                                                                            <a:schemeClr val="tx1">
                                                                              <a:lumMod val="95000"/>
                                                                              <a:lumOff val="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  <a:prstTxWarp prst="textNoShape">
                                                                            <a:avLst/>
                                                                          </a:prstTxWarp>
                                                                          <a:no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effectLst/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题目与引用是否一致</a:t>
                                                                          </a:r>
                                                                          <a:r>
                                                                            <a:rPr lang="en-US" altLang="zh-CN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effectLst/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?</a:t>
                                                                          </a:r>
                                                                          <a:endParaRPr lang="zh-CN" sz="600" kern="100" dirty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226" name="文本框 22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C928F222-761F-E79B-0D79-19F2B94F1F9F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4256762" y="751205"/>
                                                                          <a:ext cx="410600" cy="266352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 sz="600" dirty="0">
                                                                              <a:latin typeface="宋体" panose="02010600030101010101" pitchFamily="2" charset="-122"/>
                                                                              <a:ea typeface="宋体" panose="02010600030101010101" pitchFamily="2" charset="-122"/>
                                                                            </a:rPr>
                                                                            <a:t>是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222" name="文本框 22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8144FD7-6860-976C-38BA-264D43AE76B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259732" y="1176464"/>
                                                                        <a:ext cx="239790" cy="266351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zh-CN" altLang="en-US" sz="600" dirty="0">
                                                                            <a:latin typeface="宋体" panose="02010600030101010101" pitchFamily="2" charset="-122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是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3" name="文本框 22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248B889-2AAD-0A58-16CD-DC236986AAB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269682" y="1111461"/>
                                                                        <a:ext cx="410600" cy="266351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否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4" name="矩形: 圆角 22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4DDF241-8C2F-6F55-9DFA-26105AD8BA3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9001" y="1354385"/>
                                                                        <a:ext cx="1375412" cy="23979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是否有引用</a:t>
                                                                        </a:r>
                                                                        <a:r>
                                                                          <a:rPr lang="zh-CN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effectLst/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？</a:t>
                                                                        </a:r>
                                                                        <a:endParaRPr lang="zh-CN" sz="600" kern="100" dirty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cxnSp>
                                                                  <p:nvCxnSpPr>
                                                                    <p:cNvPr id="217" name="直接箭头连接符 21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2EF7B2E-AF75-BCA0-ED4D-481624F4F3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  <a:stCxn id="225" idx="2"/>
                                                                      <a:endCxn id="220" idx="0"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3480636" y="1831251"/>
                                                                      <a:ext cx="1" cy="326063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 w="9525"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215" name="文本框 21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9886AD8-500F-AF0A-9328-F197EA63FD94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282319" y="2092767"/>
                                                                    <a:ext cx="208302" cy="266351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>
                                                                    <a:sp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zh-CN" altLang="en-US" sz="600" dirty="0">
                                                                        <a:latin typeface="宋体" panose="02010600030101010101" pitchFamily="2" charset="-122"/>
                                                                        <a:ea typeface="宋体" panose="02010600030101010101" pitchFamily="2" charset="-122"/>
                                                                      </a:rPr>
                                                                      <a:t>否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213" name="直接箭头连接符 21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697696-3A89-DA41-C01F-D03BF37831E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219" idx="1"/>
                                                                  <a:endCxn id="225" idx="3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3637130" y="1695375"/>
                                                                  <a:ext cx="535446" cy="0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9525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211" name="直接箭头连接符 210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B93BD0D-493A-95B5-D818-627B8337A86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stCxn id="218" idx="2"/>
                                                                <a:endCxn id="219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4940571" y="1142762"/>
                                                                <a:ext cx="4117" cy="233857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9525"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209" name="直接箭头连接符 20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6D780BB-9E67-B7DA-5A91-9356C024CC0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  <a:stCxn id="219" idx="2"/>
                                                              <a:endCxn id="22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324516" y="1690574"/>
                                                              <a:ext cx="1939" cy="203455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9525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sp>
                                                        <p:nvSpPr>
                                                          <p:cNvPr id="207" name="文本框 20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C403C9E0-673B-0B5A-AA7B-C5E06DCB16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115592" y="2088553"/>
                                                            <a:ext cx="410600" cy="26635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sz="600" kern="1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宋体" panose="02010600030101010101" pitchFamily="2" charset="-122"/>
                                                              </a:rPr>
                                                              <a:t>否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203" name="矩形: 圆角 20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2A3B8A1-2DE8-43B2-7A62-83B7F43CE4B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303731" y="1754588"/>
                                                        <a:ext cx="1375413" cy="271753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通过问卷标题</a:t>
                                                        </a:r>
                                                        <a:r>
                                                          <a:rPr lang="zh-CN" altLang="en-US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自行</a:t>
                                                        </a:r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查找</a:t>
                                                        </a:r>
                                                        <a:endPara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201" name="文本框 2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1B93C49-B598-209B-D867-E337832A3222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7275368" y="1549031"/>
                                                      <a:ext cx="560435" cy="266351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rPr>
                                                        <a:t>未找到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197" name="矩形: 圆角 19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53365F8-CF82-DACE-3ED4-2EC1F02BB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34915" y="1312437"/>
                                                  <a:ext cx="1375413" cy="271753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zh-CN" altLang="en-US" sz="600" kern="1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a:t>放弃该问卷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195" name="直接箭头连接符 19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8C43C2-A43D-CEE9-4AED-7338C99AA30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203" idx="3"/>
                                                <a:endCxn id="190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910328" y="1918747"/>
                                                <a:ext cx="359818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93" name="文本框 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FEA65D-6AAA-CB73-A595-09929FE4B2C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868144" y="1683601"/>
                                              <a:ext cx="407188" cy="2663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zh-CN" altLang="en-US" sz="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</a:rPr>
                                                <a:t>找到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cxnSp>
                                      <p:nvCxnSpPr>
                                        <p:cNvPr id="189" name="直接箭头连接符 1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BA5481-701A-3C57-B14E-92DAEAB2AA3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224" idx="2"/>
                                          <a:endCxn id="187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5310995" y="1566932"/>
                                          <a:ext cx="2708" cy="20019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9525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87" name="矩形: 圆角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E0A05D-E831-58B8-9348-A9CB62DD34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94706" y="1993367"/>
                                        <a:ext cx="2032577" cy="27175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是否可以下载到引用的参考文献</a:t>
                                        </a:r>
                                        <a:r>
                                          <a:rPr lang="en-US" altLang="zh-CN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/</a:t>
                                        </a:r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书籍等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85" name="文本框 184">
                                      <a:extLst>
                                        <a:ext uri="{FF2B5EF4-FFF2-40B4-BE49-F238E27FC236}">
                                          <a16:creationId xmlns:a16="http://schemas.microsoft.com/office/drawing/2014/main" id="{3879155D-DE09-2C91-579D-602B26BC51F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322970" y="1764018"/>
                                      <a:ext cx="237159" cy="26635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zh-CN" altLang="en-US" sz="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</a:rPr>
                                        <a:t>是</a:t>
                                      </a: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83" name="直接箭头连接符 182">
                                    <a:extLst>
                                      <a:ext uri="{FF2B5EF4-FFF2-40B4-BE49-F238E27FC236}">
                                        <a16:creationId xmlns:a16="http://schemas.microsoft.com/office/drawing/2014/main" id="{20D8FF39-7247-2132-AC7B-65C9383539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87" idx="2"/>
                                    <a:endCxn id="17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121827" y="1709800"/>
                                    <a:ext cx="1397" cy="168894"/>
                                  </a:xfrm>
                                  <a:prstGeom prst="straightConnector1">
                                    <a:avLst/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81" name="文本框 180">
                                  <a:extLst>
                                    <a:ext uri="{FF2B5EF4-FFF2-40B4-BE49-F238E27FC236}">
                                      <a16:creationId xmlns:a16="http://schemas.microsoft.com/office/drawing/2014/main" id="{D53033F3-C805-716E-B9CC-D1D451DC909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flipH="1">
                                  <a:off x="6210101" y="1794761"/>
                                  <a:ext cx="219152" cy="2106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zh-CN" altLang="en-US" sz="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rPr>
                                    <a:t>否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79" name="文本框 178">
                                <a:extLst>
                                  <a:ext uri="{FF2B5EF4-FFF2-40B4-BE49-F238E27FC236}">
                                    <a16:creationId xmlns:a16="http://schemas.microsoft.com/office/drawing/2014/main" id="{D2A064A1-01EE-A594-AED8-FE2F1FF977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051962" y="2028794"/>
                                <a:ext cx="197066" cy="21064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zh-CN" altLang="en-US" sz="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rPr>
                                  <a:t>是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77" name="矩形: 圆角 176">
                              <a:extLst>
                                <a:ext uri="{FF2B5EF4-FFF2-40B4-BE49-F238E27FC236}">
                                  <a16:creationId xmlns:a16="http://schemas.microsoft.com/office/drawing/2014/main" id="{B2E04E38-E082-CF9E-A14D-D57191C67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54359" y="2213288"/>
                              <a:ext cx="1346400" cy="214917"/>
                            </a:xfrm>
                            <a:prstGeom prst="roundRect">
                              <a:avLst/>
                            </a:prstGeom>
                            <a:noFill/>
                            <a:ln w="952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6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a:t>引用文献是否与本文有关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74" name="文本框 173">
                            <a:extLst>
                              <a:ext uri="{FF2B5EF4-FFF2-40B4-BE49-F238E27FC236}">
                                <a16:creationId xmlns:a16="http://schemas.microsoft.com/office/drawing/2014/main" id="{856CF7E2-447A-1FE9-24FB-B77A63EEBB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997552" y="2408667"/>
                            <a:ext cx="305887" cy="2106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600" kern="1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是</a:t>
                            </a:r>
                          </a:p>
                        </p:txBody>
                      </p:sp>
                      <p:cxnSp>
                        <p:nvCxnSpPr>
                          <p:cNvPr id="175" name="直接箭头连接符 174">
                            <a:extLst>
                              <a:ext uri="{FF2B5EF4-FFF2-40B4-BE49-F238E27FC236}">
                                <a16:creationId xmlns:a16="http://schemas.microsoft.com/office/drawing/2014/main" id="{782E451E-C202-F5BD-6061-CE2A70507461}"/>
                              </a:ext>
                            </a:extLst>
                          </p:cNvPr>
                          <p:cNvCxnSpPr>
                            <a:cxnSpLocks/>
                            <a:stCxn id="177" idx="2"/>
                            <a:endCxn id="168" idx="0"/>
                          </p:cNvCxnSpPr>
                          <p:nvPr/>
                        </p:nvCxnSpPr>
                        <p:spPr>
                          <a:xfrm>
                            <a:off x="5027559" y="2428204"/>
                            <a:ext cx="1121" cy="183165"/>
                          </a:xfrm>
                          <a:prstGeom prst="straightConnector1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034FE7A7-259C-E7DB-0C97-28E98BAFA7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5987073" y="2573600"/>
                          <a:ext cx="419387" cy="21064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600" kern="1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否</a:t>
                          </a:r>
                        </a:p>
                      </p:txBody>
                    </p:sp>
                  </p:grpSp>
                  <p:sp>
                    <p:nvSpPr>
                      <p:cNvPr id="168" name="矩形: 圆角 167">
                        <a:extLst>
                          <a:ext uri="{FF2B5EF4-FFF2-40B4-BE49-F238E27FC236}">
                            <a16:creationId xmlns:a16="http://schemas.microsoft.com/office/drawing/2014/main" id="{FB276641-4F81-33B4-78CF-16E35A383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5480" y="2897179"/>
                        <a:ext cx="1346400" cy="214917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zh-CN" altLang="en-US" sz="6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引用文献是否提供题目</a:t>
                        </a:r>
                      </a:p>
                    </p:txBody>
                  </p:sp>
                </p:grp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28FEF8A1-8B89-892F-F8BF-8C79A49A97E2}"/>
                        </a:ext>
                      </a:extLst>
                    </p:cNvPr>
                    <p:cNvCxnSpPr>
                      <a:cxnSpLocks/>
                      <a:stCxn id="168" idx="2"/>
                      <a:endCxn id="159" idx="0"/>
                    </p:cNvCxnSpPr>
                    <p:nvPr/>
                  </p:nvCxnSpPr>
                  <p:spPr>
                    <a:xfrm flipH="1">
                      <a:off x="5034932" y="3112096"/>
                      <a:ext cx="3175" cy="591125"/>
                    </a:xfrm>
                    <a:prstGeom prst="straightConnector1">
                      <a:avLst/>
                    </a:prstGeom>
                    <a:ln w="952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4B6FA30E-BC0E-73FF-B453-8BD8B3BB2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177" y="3205729"/>
                    <a:ext cx="199774" cy="210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6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是</a:t>
                    </a:r>
                  </a:p>
                </p:txBody>
              </p:sp>
            </p:grpSp>
          </p:grpSp>
          <p:cxnSp>
            <p:nvCxnSpPr>
              <p:cNvPr id="227" name="连接符: 肘形 226">
                <a:extLst>
                  <a:ext uri="{FF2B5EF4-FFF2-40B4-BE49-F238E27FC236}">
                    <a16:creationId xmlns:a16="http://schemas.microsoft.com/office/drawing/2014/main" id="{13235AE6-5679-80AB-E770-5F3B263B8F75}"/>
                  </a:ext>
                </a:extLst>
              </p:cNvPr>
              <p:cNvCxnSpPr>
                <a:cxnSpLocks/>
                <a:stCxn id="220" idx="2"/>
                <a:endCxn id="159" idx="1"/>
              </p:cNvCxnSpPr>
              <p:nvPr/>
            </p:nvCxnSpPr>
            <p:spPr>
              <a:xfrm rot="16200000" flipH="1">
                <a:off x="2507595" y="1465452"/>
                <a:ext cx="1740204" cy="11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连接符: 肘形 227">
              <a:extLst>
                <a:ext uri="{FF2B5EF4-FFF2-40B4-BE49-F238E27FC236}">
                  <a16:creationId xmlns:a16="http://schemas.microsoft.com/office/drawing/2014/main" id="{C994D948-3B83-F1B9-388F-103D6D9C3934}"/>
                </a:ext>
              </a:extLst>
            </p:cNvPr>
            <p:cNvCxnSpPr>
              <a:cxnSpLocks/>
              <a:stCxn id="190" idx="2"/>
              <a:endCxn id="159" idx="3"/>
            </p:cNvCxnSpPr>
            <p:nvPr/>
          </p:nvCxnSpPr>
          <p:spPr>
            <a:xfrm rot="5400000">
              <a:off x="5637632" y="705922"/>
              <a:ext cx="1847968" cy="25408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连接符: 肘形 228">
              <a:extLst>
                <a:ext uri="{FF2B5EF4-FFF2-40B4-BE49-F238E27FC236}">
                  <a16:creationId xmlns:a16="http://schemas.microsoft.com/office/drawing/2014/main" id="{1308C881-9960-9B98-1539-A68F05026EB2}"/>
                </a:ext>
              </a:extLst>
            </p:cNvPr>
            <p:cNvCxnSpPr>
              <a:cxnSpLocks/>
              <a:stCxn id="187" idx="3"/>
              <a:endCxn id="203" idx="2"/>
            </p:cNvCxnSpPr>
            <p:nvPr/>
          </p:nvCxnSpPr>
          <p:spPr>
            <a:xfrm flipV="1">
              <a:off x="5616866" y="1052355"/>
              <a:ext cx="877973" cy="25203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5D41CD15-01F9-764D-B13B-885F96059C2D}"/>
                </a:ext>
              </a:extLst>
            </p:cNvPr>
            <p:cNvCxnSpPr>
              <a:cxnSpLocks/>
              <a:stCxn id="177" idx="3"/>
              <a:endCxn id="203" idx="2"/>
            </p:cNvCxnSpPr>
            <p:nvPr/>
          </p:nvCxnSpPr>
          <p:spPr>
            <a:xfrm flipV="1">
              <a:off x="5293258" y="1052355"/>
              <a:ext cx="1201581" cy="637775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30">
              <a:extLst>
                <a:ext uri="{FF2B5EF4-FFF2-40B4-BE49-F238E27FC236}">
                  <a16:creationId xmlns:a16="http://schemas.microsoft.com/office/drawing/2014/main" id="{8B6CC132-D25F-2777-6DB7-079818939C99}"/>
                </a:ext>
              </a:extLst>
            </p:cNvPr>
            <p:cNvCxnSpPr>
              <a:cxnSpLocks/>
              <a:stCxn id="168" idx="3"/>
              <a:endCxn id="203" idx="2"/>
            </p:cNvCxnSpPr>
            <p:nvPr/>
          </p:nvCxnSpPr>
          <p:spPr>
            <a:xfrm flipV="1">
              <a:off x="5294381" y="1052355"/>
              <a:ext cx="1200458" cy="1037862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39B12733-EBB9-28CA-8643-9CB1BDA9D6C4}"/>
              </a:ext>
            </a:extLst>
          </p:cNvPr>
          <p:cNvCxnSpPr>
            <a:cxnSpLocks/>
          </p:cNvCxnSpPr>
          <p:nvPr/>
        </p:nvCxnSpPr>
        <p:spPr>
          <a:xfrm>
            <a:off x="1233563" y="2345833"/>
            <a:ext cx="8768986" cy="175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B20F5D9-7182-011F-66E0-33E8A7DE26F4}"/>
              </a:ext>
            </a:extLst>
          </p:cNvPr>
          <p:cNvCxnSpPr>
            <a:cxnSpLocks/>
          </p:cNvCxnSpPr>
          <p:nvPr/>
        </p:nvCxnSpPr>
        <p:spPr>
          <a:xfrm>
            <a:off x="2035036" y="4177566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1BC015C-DB88-E9DE-2493-20C483B249A6}"/>
              </a:ext>
            </a:extLst>
          </p:cNvPr>
          <p:cNvSpPr txBox="1"/>
          <p:nvPr/>
        </p:nvSpPr>
        <p:spPr>
          <a:xfrm>
            <a:off x="9592119" y="125646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C8D0EA-91F8-D099-D062-969F70F38033}"/>
              </a:ext>
            </a:extLst>
          </p:cNvPr>
          <p:cNvSpPr txBox="1"/>
          <p:nvPr/>
        </p:nvSpPr>
        <p:spPr>
          <a:xfrm>
            <a:off x="9592119" y="380906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637F8A5-2523-0712-DB5F-CE60C34D537B}"/>
              </a:ext>
            </a:extLst>
          </p:cNvPr>
          <p:cNvSpPr txBox="1"/>
          <p:nvPr/>
        </p:nvSpPr>
        <p:spPr>
          <a:xfrm>
            <a:off x="9558197" y="5275262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5797CA44-905A-03B5-AE75-FAEB095EAFA2}"/>
              </a:ext>
            </a:extLst>
          </p:cNvPr>
          <p:cNvGrpSpPr/>
          <p:nvPr/>
        </p:nvGrpSpPr>
        <p:grpSpPr>
          <a:xfrm>
            <a:off x="3466313" y="2491877"/>
            <a:ext cx="5520985" cy="1511385"/>
            <a:chOff x="944456" y="3642484"/>
            <a:chExt cx="5520985" cy="1511385"/>
          </a:xfrm>
        </p:grpSpPr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55FC6D76-DA46-BDD1-71C4-9BC5E0D407FF}"/>
                </a:ext>
              </a:extLst>
            </p:cNvPr>
            <p:cNvGrpSpPr/>
            <p:nvPr/>
          </p:nvGrpSpPr>
          <p:grpSpPr>
            <a:xfrm>
              <a:off x="944456" y="3642484"/>
              <a:ext cx="5520985" cy="1511385"/>
              <a:chOff x="4066933" y="3107530"/>
              <a:chExt cx="5520985" cy="1511385"/>
            </a:xfrm>
          </p:grpSpPr>
          <p:sp>
            <p:nvSpPr>
              <p:cNvPr id="317" name="矩形: 圆角 316">
                <a:extLst>
                  <a:ext uri="{FF2B5EF4-FFF2-40B4-BE49-F238E27FC236}">
                    <a16:creationId xmlns:a16="http://schemas.microsoft.com/office/drawing/2014/main" id="{75E06349-0315-C7AC-A670-0F3709B53E75}"/>
                  </a:ext>
                </a:extLst>
              </p:cNvPr>
              <p:cNvSpPr/>
              <p:nvPr/>
            </p:nvSpPr>
            <p:spPr>
              <a:xfrm>
                <a:off x="5835912" y="310753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分组进行问卷内项目合并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395621F6-A152-1078-2433-8536AE77278E}"/>
                  </a:ext>
                </a:extLst>
              </p:cNvPr>
              <p:cNvCxnSpPr>
                <a:cxnSpLocks/>
                <a:stCxn id="317" idx="2"/>
                <a:endCxn id="319" idx="0"/>
              </p:cNvCxnSpPr>
              <p:nvPr/>
            </p:nvCxnSpPr>
            <p:spPr>
              <a:xfrm flipH="1">
                <a:off x="6682580" y="3323530"/>
                <a:ext cx="2501" cy="16189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4FFFF448-4AF4-A058-7038-8EFB48B5D7EB}"/>
                  </a:ext>
                </a:extLst>
              </p:cNvPr>
              <p:cNvSpPr/>
              <p:nvPr/>
            </p:nvSpPr>
            <p:spPr>
              <a:xfrm>
                <a:off x="5833411" y="348542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组内讨论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0" name="矩形: 圆角 319">
                <a:extLst>
                  <a:ext uri="{FF2B5EF4-FFF2-40B4-BE49-F238E27FC236}">
                    <a16:creationId xmlns:a16="http://schemas.microsoft.com/office/drawing/2014/main" id="{39A62622-C97C-6CF8-F6B9-44A17027AC5D}"/>
                  </a:ext>
                </a:extLst>
              </p:cNvPr>
              <p:cNvSpPr/>
              <p:nvPr/>
            </p:nvSpPr>
            <p:spPr>
              <a:xfrm>
                <a:off x="4066933" y="375210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讨论后达成一致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AD9C168-D64F-FFAE-238E-3222A648D55F}"/>
                  </a:ext>
                </a:extLst>
              </p:cNvPr>
              <p:cNvCxnSpPr>
                <a:cxnSpLocks/>
                <a:stCxn id="320" idx="2"/>
                <a:endCxn id="322" idx="0"/>
              </p:cNvCxnSpPr>
              <p:nvPr/>
            </p:nvCxnSpPr>
            <p:spPr>
              <a:xfrm>
                <a:off x="4916102" y="3968103"/>
                <a:ext cx="1546" cy="1363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5589EEAB-E389-CD02-E0BC-BD97EC5935A4}"/>
                  </a:ext>
                </a:extLst>
              </p:cNvPr>
              <p:cNvSpPr/>
              <p:nvPr/>
            </p:nvSpPr>
            <p:spPr>
              <a:xfrm>
                <a:off x="4068479" y="410442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将此项目在问卷内部合并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65AAC2E2-0F5C-1B0C-2D92-CF9546A61576}"/>
                  </a:ext>
                </a:extLst>
              </p:cNvPr>
              <p:cNvSpPr/>
              <p:nvPr/>
            </p:nvSpPr>
            <p:spPr>
              <a:xfrm>
                <a:off x="7531749" y="3756597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讨论后未达成一致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CB7B186-6AF9-0C03-8483-52D58D9A94D9}"/>
                  </a:ext>
                </a:extLst>
              </p:cNvPr>
              <p:cNvCxnSpPr>
                <a:cxnSpLocks/>
                <a:stCxn id="323" idx="2"/>
                <a:endCxn id="325" idx="0"/>
              </p:cNvCxnSpPr>
              <p:nvPr/>
            </p:nvCxnSpPr>
            <p:spPr>
              <a:xfrm>
                <a:off x="8380918" y="3972597"/>
                <a:ext cx="11758" cy="13086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C59EABCB-1D9B-36F8-D901-01F65948B47F}"/>
                  </a:ext>
                </a:extLst>
              </p:cNvPr>
              <p:cNvSpPr/>
              <p:nvPr/>
            </p:nvSpPr>
            <p:spPr>
              <a:xfrm>
                <a:off x="7197434" y="4103465"/>
                <a:ext cx="2390484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进行组间讨论以确定是否将此项目进行合并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AD1E512D-8AFB-278A-0BDA-1826CAFB47B4}"/>
                  </a:ext>
                </a:extLst>
              </p:cNvPr>
              <p:cNvSpPr/>
              <p:nvPr/>
            </p:nvSpPr>
            <p:spPr>
              <a:xfrm>
                <a:off x="5590056" y="4402915"/>
                <a:ext cx="2185049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进行总讨论，确定最终问卷内合并结果</a:t>
                </a:r>
                <a:r>
                  <a:rPr lang="en-US" sz="9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13" name="连接符: 肘形 312">
              <a:extLst>
                <a:ext uri="{FF2B5EF4-FFF2-40B4-BE49-F238E27FC236}">
                  <a16:creationId xmlns:a16="http://schemas.microsoft.com/office/drawing/2014/main" id="{8FA396A1-1709-019D-D02F-D32F96F28DC0}"/>
                </a:ext>
              </a:extLst>
            </p:cNvPr>
            <p:cNvCxnSpPr>
              <a:stCxn id="322" idx="2"/>
              <a:endCxn id="326" idx="1"/>
            </p:cNvCxnSpPr>
            <p:nvPr/>
          </p:nvCxnSpPr>
          <p:spPr>
            <a:xfrm rot="16200000" flipH="1">
              <a:off x="2036128" y="4614417"/>
              <a:ext cx="190495" cy="672408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连接符: 肘形 313">
              <a:extLst>
                <a:ext uri="{FF2B5EF4-FFF2-40B4-BE49-F238E27FC236}">
                  <a16:creationId xmlns:a16="http://schemas.microsoft.com/office/drawing/2014/main" id="{A2E59C38-5684-A8BD-137F-6CA3610657B4}"/>
                </a:ext>
              </a:extLst>
            </p:cNvPr>
            <p:cNvCxnSpPr>
              <a:cxnSpLocks/>
              <a:stCxn id="325" idx="2"/>
              <a:endCxn id="326" idx="3"/>
            </p:cNvCxnSpPr>
            <p:nvPr/>
          </p:nvCxnSpPr>
          <p:spPr>
            <a:xfrm rot="5400000">
              <a:off x="4865689" y="4641359"/>
              <a:ext cx="191450" cy="617571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BAFE5AA3-C62D-4F34-DF88-3127A7F4035A}"/>
                </a:ext>
              </a:extLst>
            </p:cNvPr>
            <p:cNvCxnSpPr>
              <a:stCxn id="319" idx="1"/>
              <a:endCxn id="320" idx="0"/>
            </p:cNvCxnSpPr>
            <p:nvPr/>
          </p:nvCxnSpPr>
          <p:spPr>
            <a:xfrm rot="10800000" flipV="1">
              <a:off x="1793626" y="4128377"/>
              <a:ext cx="917309" cy="15868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连接符: 肘形 315">
              <a:extLst>
                <a:ext uri="{FF2B5EF4-FFF2-40B4-BE49-F238E27FC236}">
                  <a16:creationId xmlns:a16="http://schemas.microsoft.com/office/drawing/2014/main" id="{11E0C24B-E6AE-3F06-9CCE-816729EAC0C2}"/>
                </a:ext>
              </a:extLst>
            </p:cNvPr>
            <p:cNvCxnSpPr>
              <a:stCxn id="319" idx="3"/>
              <a:endCxn id="323" idx="0"/>
            </p:cNvCxnSpPr>
            <p:nvPr/>
          </p:nvCxnSpPr>
          <p:spPr>
            <a:xfrm>
              <a:off x="4409272" y="4128377"/>
              <a:ext cx="849169" cy="163174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706AD54-6860-FB9B-1146-14DF9A16CFF0}"/>
              </a:ext>
            </a:extLst>
          </p:cNvPr>
          <p:cNvGrpSpPr/>
          <p:nvPr/>
        </p:nvGrpSpPr>
        <p:grpSpPr>
          <a:xfrm>
            <a:off x="4174884" y="4338192"/>
            <a:ext cx="4890915" cy="1661379"/>
            <a:chOff x="2894125" y="3697959"/>
            <a:chExt cx="4890915" cy="1661379"/>
          </a:xfrm>
        </p:grpSpPr>
        <p:cxnSp>
          <p:nvCxnSpPr>
            <p:cNvPr id="330" name="连接符: 肘形 329">
              <a:extLst>
                <a:ext uri="{FF2B5EF4-FFF2-40B4-BE49-F238E27FC236}">
                  <a16:creationId xmlns:a16="http://schemas.microsoft.com/office/drawing/2014/main" id="{A804C56E-ED25-D9CA-606E-EE882F64C88E}"/>
                </a:ext>
              </a:extLst>
            </p:cNvPr>
            <p:cNvCxnSpPr>
              <a:stCxn id="340" idx="1"/>
              <a:endCxn id="341" idx="0"/>
            </p:cNvCxnSpPr>
            <p:nvPr/>
          </p:nvCxnSpPr>
          <p:spPr>
            <a:xfrm rot="10800000" flipV="1">
              <a:off x="3743294" y="4243731"/>
              <a:ext cx="504268" cy="257213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连接符: 肘形 330">
              <a:extLst>
                <a:ext uri="{FF2B5EF4-FFF2-40B4-BE49-F238E27FC236}">
                  <a16:creationId xmlns:a16="http://schemas.microsoft.com/office/drawing/2014/main" id="{1570D2BD-7D29-FC29-D725-9312EDDE517F}"/>
                </a:ext>
              </a:extLst>
            </p:cNvPr>
            <p:cNvCxnSpPr>
              <a:stCxn id="340" idx="3"/>
              <a:endCxn id="342" idx="0"/>
            </p:cNvCxnSpPr>
            <p:nvPr/>
          </p:nvCxnSpPr>
          <p:spPr>
            <a:xfrm>
              <a:off x="6342762" y="4243732"/>
              <a:ext cx="592247" cy="261656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1BFA6208-9C10-A1C0-5004-3C5AD0F5F84C}"/>
                </a:ext>
              </a:extLst>
            </p:cNvPr>
            <p:cNvGrpSpPr/>
            <p:nvPr/>
          </p:nvGrpSpPr>
          <p:grpSpPr>
            <a:xfrm>
              <a:off x="2894125" y="3697959"/>
              <a:ext cx="4890915" cy="1661379"/>
              <a:chOff x="2894125" y="3697959"/>
              <a:chExt cx="4890915" cy="1661379"/>
            </a:xfrm>
          </p:grpSpPr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D2FEBC70-EC1D-EAAB-28E8-3A194016C646}"/>
                  </a:ext>
                </a:extLst>
              </p:cNvPr>
              <p:cNvGrpSpPr/>
              <p:nvPr/>
            </p:nvGrpSpPr>
            <p:grpSpPr>
              <a:xfrm>
                <a:off x="2894125" y="3697959"/>
                <a:ext cx="4890915" cy="1661379"/>
                <a:chOff x="2763860" y="1059690"/>
                <a:chExt cx="4890915" cy="1661379"/>
              </a:xfrm>
            </p:grpSpPr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D0F47876-83AB-ADA5-1AEA-694442C512CC}"/>
                    </a:ext>
                  </a:extLst>
                </p:cNvPr>
                <p:cNvGrpSpPr/>
                <p:nvPr/>
              </p:nvGrpSpPr>
              <p:grpSpPr>
                <a:xfrm>
                  <a:off x="2763860" y="1059690"/>
                  <a:ext cx="4890053" cy="1661379"/>
                  <a:chOff x="2763860" y="1059690"/>
                  <a:chExt cx="4890053" cy="1661379"/>
                </a:xfrm>
              </p:grpSpPr>
              <p:sp>
                <p:nvSpPr>
                  <p:cNvPr id="338" name="矩形: 圆角 337">
                    <a:extLst>
                      <a:ext uri="{FF2B5EF4-FFF2-40B4-BE49-F238E27FC236}">
                        <a16:creationId xmlns:a16="http://schemas.microsoft.com/office/drawing/2014/main" id="{9B923743-4075-6937-6566-41252ABCC20A}"/>
                      </a:ext>
                    </a:extLst>
                  </p:cNvPr>
                  <p:cNvSpPr/>
                  <p:nvPr/>
                </p:nvSpPr>
                <p:spPr>
                  <a:xfrm>
                    <a:off x="4115949" y="1059690"/>
                    <a:ext cx="2093595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小组成员单独进行</a:t>
                    </a:r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症状归类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39" name="直接箭头连接符 338">
                    <a:extLst>
                      <a:ext uri="{FF2B5EF4-FFF2-40B4-BE49-F238E27FC236}">
                        <a16:creationId xmlns:a16="http://schemas.microsoft.com/office/drawing/2014/main" id="{32D350F3-E68A-B1E3-2712-EC2B8772B0A2}"/>
                      </a:ext>
                    </a:extLst>
                  </p:cNvPr>
                  <p:cNvCxnSpPr>
                    <a:cxnSpLocks/>
                    <a:stCxn id="338" idx="2"/>
                    <a:endCxn id="340" idx="0"/>
                  </p:cNvCxnSpPr>
                  <p:nvPr/>
                </p:nvCxnSpPr>
                <p:spPr>
                  <a:xfrm>
                    <a:off x="5162747" y="1275690"/>
                    <a:ext cx="2150" cy="149773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矩形: 圆角 339">
                    <a:extLst>
                      <a:ext uri="{FF2B5EF4-FFF2-40B4-BE49-F238E27FC236}">
                        <a16:creationId xmlns:a16="http://schemas.microsoft.com/office/drawing/2014/main" id="{A95BE175-D159-FF86-B3FE-39C392B5B626}"/>
                      </a:ext>
                    </a:extLst>
                  </p:cNvPr>
                  <p:cNvSpPr/>
                  <p:nvPr/>
                </p:nvSpPr>
                <p:spPr>
                  <a:xfrm>
                    <a:off x="4117297" y="1425463"/>
                    <a:ext cx="2095200" cy="360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汇总组员的症状归类结果，</a:t>
                    </a:r>
                    <a:endParaRPr lang="en-US" altLang="zh-CN" sz="900" kern="100" dirty="0">
                      <a:solidFill>
                        <a:srgbClr val="0D0D0D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着重讨论不一致的地方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1" name="矩形: 圆角 340">
                    <a:extLst>
                      <a:ext uri="{FF2B5EF4-FFF2-40B4-BE49-F238E27FC236}">
                        <a16:creationId xmlns:a16="http://schemas.microsoft.com/office/drawing/2014/main" id="{82A7BC1E-283C-4004-1D74-C004178B66D0}"/>
                      </a:ext>
                    </a:extLst>
                  </p:cNvPr>
                  <p:cNvSpPr/>
                  <p:nvPr/>
                </p:nvSpPr>
                <p:spPr>
                  <a:xfrm>
                    <a:off x="2763860" y="1862676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讨论后达成一致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2" name="矩形: 圆角 341">
                    <a:extLst>
                      <a:ext uri="{FF2B5EF4-FFF2-40B4-BE49-F238E27FC236}">
                        <a16:creationId xmlns:a16="http://schemas.microsoft.com/office/drawing/2014/main" id="{60EA36D0-61C4-5612-93A7-A0AB522EDFDC}"/>
                      </a:ext>
                    </a:extLst>
                  </p:cNvPr>
                  <p:cNvSpPr/>
                  <p:nvPr/>
                </p:nvSpPr>
                <p:spPr>
                  <a:xfrm>
                    <a:off x="5955575" y="1867119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讨论后未达成一致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3" name="直接箭头连接符 342">
                    <a:extLst>
                      <a:ext uri="{FF2B5EF4-FFF2-40B4-BE49-F238E27FC236}">
                        <a16:creationId xmlns:a16="http://schemas.microsoft.com/office/drawing/2014/main" id="{505E1BC7-8E1F-3566-CBDF-5569FA7A7D2A}"/>
                      </a:ext>
                    </a:extLst>
                  </p:cNvPr>
                  <p:cNvCxnSpPr>
                    <a:cxnSpLocks/>
                    <a:stCxn id="341" idx="2"/>
                    <a:endCxn id="344" idx="0"/>
                  </p:cNvCxnSpPr>
                  <p:nvPr/>
                </p:nvCxnSpPr>
                <p:spPr>
                  <a:xfrm>
                    <a:off x="3613029" y="2078676"/>
                    <a:ext cx="0" cy="117222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矩形: 圆角 343">
                    <a:extLst>
                      <a:ext uri="{FF2B5EF4-FFF2-40B4-BE49-F238E27FC236}">
                        <a16:creationId xmlns:a16="http://schemas.microsoft.com/office/drawing/2014/main" id="{0553D68B-4502-054B-5A5D-951697AAF0AE}"/>
                      </a:ext>
                    </a:extLst>
                  </p:cNvPr>
                  <p:cNvSpPr/>
                  <p:nvPr/>
                </p:nvSpPr>
                <p:spPr>
                  <a:xfrm>
                    <a:off x="2763860" y="2195898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确定结果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5" name="直接箭头连接符 344">
                    <a:extLst>
                      <a:ext uri="{FF2B5EF4-FFF2-40B4-BE49-F238E27FC236}">
                        <a16:creationId xmlns:a16="http://schemas.microsoft.com/office/drawing/2014/main" id="{68CC829F-E940-D7F4-343F-ADE69C152109}"/>
                      </a:ext>
                    </a:extLst>
                  </p:cNvPr>
                  <p:cNvCxnSpPr>
                    <a:cxnSpLocks/>
                    <a:stCxn id="342" idx="2"/>
                    <a:endCxn id="337" idx="0"/>
                  </p:cNvCxnSpPr>
                  <p:nvPr/>
                </p:nvCxnSpPr>
                <p:spPr>
                  <a:xfrm>
                    <a:off x="6804744" y="2083119"/>
                    <a:ext cx="431" cy="109745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6" name="矩形: 圆角 345">
                    <a:extLst>
                      <a:ext uri="{FF2B5EF4-FFF2-40B4-BE49-F238E27FC236}">
                        <a16:creationId xmlns:a16="http://schemas.microsoft.com/office/drawing/2014/main" id="{A8B53F37-9DD0-5BE5-BFD6-EFA47E0225B2}"/>
                      </a:ext>
                    </a:extLst>
                  </p:cNvPr>
                  <p:cNvSpPr/>
                  <p:nvPr/>
                </p:nvSpPr>
                <p:spPr>
                  <a:xfrm>
                    <a:off x="4123886" y="2505069"/>
                    <a:ext cx="2077719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进行总讨论，确定最终内容分析结果</a:t>
                    </a:r>
                    <a:endParaRPr lang="zh-CN" sz="14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B9DAA788-B9FD-74DB-281F-240F27D8D3D4}"/>
                    </a:ext>
                  </a:extLst>
                </p:cNvPr>
                <p:cNvSpPr/>
                <p:nvPr/>
              </p:nvSpPr>
              <p:spPr>
                <a:xfrm>
                  <a:off x="5955575" y="2192864"/>
                  <a:ext cx="1699200" cy="216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向精神科医生请教</a:t>
                  </a:r>
                  <a:endParaRPr lang="zh-CN" sz="1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34" name="连接符: 肘形 333">
                <a:extLst>
                  <a:ext uri="{FF2B5EF4-FFF2-40B4-BE49-F238E27FC236}">
                    <a16:creationId xmlns:a16="http://schemas.microsoft.com/office/drawing/2014/main" id="{539BF1BB-893B-2AC3-E8E2-346E11357C8D}"/>
                  </a:ext>
                </a:extLst>
              </p:cNvPr>
              <p:cNvCxnSpPr>
                <a:cxnSpLocks/>
                <a:stCxn id="344" idx="2"/>
                <a:endCxn id="346" idx="1"/>
              </p:cNvCxnSpPr>
              <p:nvPr/>
            </p:nvCxnSpPr>
            <p:spPr>
              <a:xfrm rot="16200000" flipH="1">
                <a:off x="3898137" y="4895323"/>
                <a:ext cx="201171" cy="51085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连接符: 肘形 334">
                <a:extLst>
                  <a:ext uri="{FF2B5EF4-FFF2-40B4-BE49-F238E27FC236}">
                    <a16:creationId xmlns:a16="http://schemas.microsoft.com/office/drawing/2014/main" id="{59B11FF4-1DE5-C4B2-F845-9735867E1266}"/>
                  </a:ext>
                </a:extLst>
              </p:cNvPr>
              <p:cNvCxnSpPr>
                <a:cxnSpLocks/>
                <a:stCxn id="337" idx="2"/>
                <a:endCxn id="346" idx="3"/>
              </p:cNvCxnSpPr>
              <p:nvPr/>
            </p:nvCxnSpPr>
            <p:spPr>
              <a:xfrm rot="5400000">
                <a:off x="6531553" y="4847450"/>
                <a:ext cx="204205" cy="603570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3A2A018-CA37-D87E-20C8-1EEFBC4C5D0B}"/>
              </a:ext>
            </a:extLst>
          </p:cNvPr>
          <p:cNvSpPr txBox="1"/>
          <p:nvPr/>
        </p:nvSpPr>
        <p:spPr>
          <a:xfrm>
            <a:off x="5083605" y="629934"/>
            <a:ext cx="402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A0C282-2503-9FB5-6E1C-34CDFA771F63}"/>
              </a:ext>
            </a:extLst>
          </p:cNvPr>
          <p:cNvCxnSpPr>
            <a:cxnSpLocks/>
            <a:stCxn id="225" idx="2"/>
            <a:endCxn id="224" idx="1"/>
          </p:cNvCxnSpPr>
          <p:nvPr/>
        </p:nvCxnSpPr>
        <p:spPr>
          <a:xfrm>
            <a:off x="2871655" y="584719"/>
            <a:ext cx="939218" cy="1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369</Words>
  <Application>Microsoft Office PowerPoint</Application>
  <PresentationFormat>宽屏</PresentationFormat>
  <Paragraphs>96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浩远</dc:creator>
  <cp:lastModifiedBy>浩远 汪</cp:lastModifiedBy>
  <cp:revision>60</cp:revision>
  <dcterms:created xsi:type="dcterms:W3CDTF">2023-01-03T08:26:24Z</dcterms:created>
  <dcterms:modified xsi:type="dcterms:W3CDTF">2023-10-12T00:41:24Z</dcterms:modified>
</cp:coreProperties>
</file>