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040" userDrawn="1">
          <p15:clr>
            <a:srgbClr val="A4A3A4"/>
          </p15:clr>
        </p15:guide>
        <p15:guide id="3" orient="horz" pos="2424" userDrawn="1">
          <p15:clr>
            <a:srgbClr val="A4A3A4"/>
          </p15:clr>
        </p15:guide>
        <p15:guide id="4" orient="horz" pos="2808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9D"/>
    <a:srgbClr val="14C49F"/>
    <a:srgbClr val="006699"/>
    <a:srgbClr val="F3F2F1"/>
    <a:srgbClr val="C8643C"/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26" y="96"/>
      </p:cViewPr>
      <p:guideLst>
        <p:guide orient="horz" pos="2040"/>
        <p:guide orient="horz" pos="2424"/>
        <p:guide orient="horz" pos="28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angle 20">
            <a:extLst>
              <a:ext uri="{FF2B5EF4-FFF2-40B4-BE49-F238E27FC236}">
                <a16:creationId xmlns:a16="http://schemas.microsoft.com/office/drawing/2014/main" id="{191F4A54-AADF-FE43-990B-A1B07C69C8C0}"/>
              </a:ext>
            </a:extLst>
          </p:cNvPr>
          <p:cNvSpPr/>
          <p:nvPr/>
        </p:nvSpPr>
        <p:spPr>
          <a:xfrm>
            <a:off x="5615290" y="3555858"/>
            <a:ext cx="192410" cy="164299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2552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E7EAF-D521-4C47-B337-556FD6617FC3}"/>
              </a:ext>
            </a:extLst>
          </p:cNvPr>
          <p:cNvGrpSpPr/>
          <p:nvPr/>
        </p:nvGrpSpPr>
        <p:grpSpPr>
          <a:xfrm>
            <a:off x="7017916" y="2793164"/>
            <a:ext cx="581379" cy="471867"/>
            <a:chOff x="5473026" y="3409090"/>
            <a:chExt cx="1641765" cy="133679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129E12-CA8B-A340-A433-1A0444895AA4}"/>
                </a:ext>
              </a:extLst>
            </p:cNvPr>
            <p:cNvSpPr/>
            <p:nvPr/>
          </p:nvSpPr>
          <p:spPr>
            <a:xfrm>
              <a:off x="5723937" y="3409090"/>
              <a:ext cx="1381561" cy="588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新冠</a:t>
              </a:r>
              <a:endParaRPr lang="en-CN" sz="75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345682-6E93-4745-9CB6-A1F129F49865}"/>
                </a:ext>
              </a:extLst>
            </p:cNvPr>
            <p:cNvSpPr/>
            <p:nvPr/>
          </p:nvSpPr>
          <p:spPr>
            <a:xfrm>
              <a:off x="5733230" y="4157333"/>
              <a:ext cx="1381561" cy="588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细胞</a:t>
              </a:r>
              <a:endParaRPr lang="en-CN" sz="75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82022A27-D4A5-DF46-A305-347F412D035E}"/>
                </a:ext>
              </a:extLst>
            </p:cNvPr>
            <p:cNvSpPr/>
            <p:nvPr/>
          </p:nvSpPr>
          <p:spPr>
            <a:xfrm>
              <a:off x="5473026" y="3559542"/>
              <a:ext cx="255076" cy="214094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552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D3823-3F40-E649-85C5-2C38FAC8786C}"/>
                </a:ext>
              </a:extLst>
            </p:cNvPr>
            <p:cNvSpPr/>
            <p:nvPr/>
          </p:nvSpPr>
          <p:spPr>
            <a:xfrm>
              <a:off x="5473026" y="3924755"/>
              <a:ext cx="255076" cy="22542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552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DEE001-25D8-E547-8EF2-2BD184A900E6}"/>
                </a:ext>
              </a:extLst>
            </p:cNvPr>
            <p:cNvSpPr/>
            <p:nvPr/>
          </p:nvSpPr>
          <p:spPr>
            <a:xfrm>
              <a:off x="5733230" y="3777064"/>
              <a:ext cx="1381561" cy="588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流感</a:t>
              </a:r>
              <a:endParaRPr lang="en-CN" sz="75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B8A3DE-6A63-0343-9F01-1714A650BDD3}"/>
                </a:ext>
              </a:extLst>
            </p:cNvPr>
            <p:cNvSpPr/>
            <p:nvPr/>
          </p:nvSpPr>
          <p:spPr>
            <a:xfrm>
              <a:off x="5473027" y="4293368"/>
              <a:ext cx="255076" cy="2254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552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42064-1A0B-6444-97B9-1C0C78A8BBC5}"/>
              </a:ext>
            </a:extLst>
          </p:cNvPr>
          <p:cNvGrpSpPr/>
          <p:nvPr/>
        </p:nvGrpSpPr>
        <p:grpSpPr>
          <a:xfrm>
            <a:off x="4686696" y="2824651"/>
            <a:ext cx="3012119" cy="2834910"/>
            <a:chOff x="4600588" y="2722664"/>
            <a:chExt cx="3012119" cy="28349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A00892-6873-D84A-90B3-7638C9E502F2}"/>
                </a:ext>
              </a:extLst>
            </p:cNvPr>
            <p:cNvSpPr/>
            <p:nvPr/>
          </p:nvSpPr>
          <p:spPr>
            <a:xfrm>
              <a:off x="4600588" y="2722664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52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145719-C186-4642-81C7-4E33711EA4A8}"/>
                </a:ext>
              </a:extLst>
            </p:cNvPr>
            <p:cNvSpPr/>
            <p:nvPr/>
          </p:nvSpPr>
          <p:spPr>
            <a:xfrm>
              <a:off x="4657779" y="3623643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500ms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613A62-AFF0-594D-92B7-59634507A087}"/>
                </a:ext>
              </a:extLst>
            </p:cNvPr>
            <p:cNvSpPr/>
            <p:nvPr/>
          </p:nvSpPr>
          <p:spPr>
            <a:xfrm>
              <a:off x="5241452" y="4205397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en-GB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ms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FE6174-A7D5-7B4F-B1D7-F3B2E4085C1B}"/>
                </a:ext>
              </a:extLst>
            </p:cNvPr>
            <p:cNvSpPr/>
            <p:nvPr/>
          </p:nvSpPr>
          <p:spPr>
            <a:xfrm>
              <a:off x="5597710" y="4712986"/>
              <a:ext cx="10791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Until response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61766A-CEA5-174E-A5B0-397C457D1070}"/>
                </a:ext>
              </a:extLst>
            </p:cNvPr>
            <p:cNvSpPr/>
            <p:nvPr/>
          </p:nvSpPr>
          <p:spPr>
            <a:xfrm>
              <a:off x="6517078" y="5280575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500</a:t>
              </a:r>
              <a:r>
                <a:rPr lang="en-GB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ms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25071F-A8CC-2F43-86B1-77711230A7BC}"/>
                </a:ext>
              </a:extLst>
            </p:cNvPr>
            <p:cNvSpPr/>
            <p:nvPr/>
          </p:nvSpPr>
          <p:spPr>
            <a:xfrm>
              <a:off x="5275805" y="3277282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52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2DB574-F865-154E-89CF-70EE244B6E2B}"/>
                </a:ext>
              </a:extLst>
            </p:cNvPr>
            <p:cNvSpPr txBox="1"/>
            <p:nvPr/>
          </p:nvSpPr>
          <p:spPr>
            <a:xfrm>
              <a:off x="5522074" y="3829991"/>
              <a:ext cx="1042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Self</a:t>
              </a:r>
              <a:endParaRPr lang="en-CN" sz="12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A4EA10-24EB-0A47-9CBA-E1676F20C7F8}"/>
                </a:ext>
              </a:extLst>
            </p:cNvPr>
            <p:cNvSpPr/>
            <p:nvPr/>
          </p:nvSpPr>
          <p:spPr>
            <a:xfrm>
              <a:off x="5996996" y="3793098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0C7146-F590-3A4C-90DE-8FCF96800CAB}"/>
                </a:ext>
              </a:extLst>
            </p:cNvPr>
            <p:cNvSpPr/>
            <p:nvPr/>
          </p:nvSpPr>
          <p:spPr>
            <a:xfrm>
              <a:off x="6600817" y="4335766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correct</a:t>
              </a:r>
              <a:endParaRPr lang="en-CN" sz="10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2028F8F-AEB1-0F4D-89C2-181439C865A8}"/>
              </a:ext>
            </a:extLst>
          </p:cNvPr>
          <p:cNvSpPr/>
          <p:nvPr/>
        </p:nvSpPr>
        <p:spPr>
          <a:xfrm>
            <a:off x="4317631" y="2661548"/>
            <a:ext cx="3466742" cy="325322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C1C61B-2B4B-464E-8431-65DF0FCE9C40}"/>
              </a:ext>
            </a:extLst>
          </p:cNvPr>
          <p:cNvSpPr/>
          <p:nvPr/>
        </p:nvSpPr>
        <p:spPr>
          <a:xfrm>
            <a:off x="7993444" y="2668425"/>
            <a:ext cx="3320235" cy="325322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5A0902-4086-C54F-ADF9-9FDD37B25C41}"/>
              </a:ext>
            </a:extLst>
          </p:cNvPr>
          <p:cNvGrpSpPr/>
          <p:nvPr/>
        </p:nvGrpSpPr>
        <p:grpSpPr>
          <a:xfrm>
            <a:off x="8230617" y="2129172"/>
            <a:ext cx="2781957" cy="442051"/>
            <a:chOff x="3053554" y="805538"/>
            <a:chExt cx="7060766" cy="846162"/>
          </a:xfrm>
          <a:solidFill>
            <a:schemeClr val="bg1">
              <a:lumMod val="65000"/>
            </a:schemeClr>
          </a:solidFill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FD2A6EDF-CC70-F549-807A-A99FFAED27FA}"/>
                </a:ext>
              </a:extLst>
            </p:cNvPr>
            <p:cNvSpPr/>
            <p:nvPr/>
          </p:nvSpPr>
          <p:spPr>
            <a:xfrm>
              <a:off x="3053554" y="805538"/>
              <a:ext cx="7060766" cy="84616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ounded Rectangle 4">
              <a:extLst>
                <a:ext uri="{FF2B5EF4-FFF2-40B4-BE49-F238E27FC236}">
                  <a16:creationId xmlns:a16="http://schemas.microsoft.com/office/drawing/2014/main" id="{F22D71DE-2396-AF46-ADBE-26BCD9F556EC}"/>
                </a:ext>
              </a:extLst>
            </p:cNvPr>
            <p:cNvSpPr txBox="1"/>
            <p:nvPr/>
          </p:nvSpPr>
          <p:spPr>
            <a:xfrm>
              <a:off x="3078338" y="950338"/>
              <a:ext cx="6818805" cy="587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Formal Trials</a:t>
              </a:r>
              <a:endParaRPr lang="en-US" altLang="zh-CN" sz="2500" kern="120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89DCCB-84FF-EF44-A0D5-5B1E16D268CB}"/>
              </a:ext>
            </a:extLst>
          </p:cNvPr>
          <p:cNvGrpSpPr/>
          <p:nvPr/>
        </p:nvGrpSpPr>
        <p:grpSpPr>
          <a:xfrm>
            <a:off x="468019" y="1335281"/>
            <a:ext cx="3068114" cy="717348"/>
            <a:chOff x="1478351" y="761253"/>
            <a:chExt cx="8633268" cy="947357"/>
          </a:xfrm>
          <a:solidFill>
            <a:schemeClr val="bg1">
              <a:lumMod val="85000"/>
            </a:schemeClr>
          </a:solidFill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70B65E74-6D72-AB43-99F9-8D409071F482}"/>
                </a:ext>
              </a:extLst>
            </p:cNvPr>
            <p:cNvSpPr/>
            <p:nvPr/>
          </p:nvSpPr>
          <p:spPr>
            <a:xfrm>
              <a:off x="1478351" y="761253"/>
              <a:ext cx="8633268" cy="9473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ounded Rectangle 4">
              <a:extLst>
                <a:ext uri="{FF2B5EF4-FFF2-40B4-BE49-F238E27FC236}">
                  <a16:creationId xmlns:a16="http://schemas.microsoft.com/office/drawing/2014/main" id="{85799C94-5EED-6C44-83CC-783C8FC2693C}"/>
                </a:ext>
              </a:extLst>
            </p:cNvPr>
            <p:cNvSpPr txBox="1"/>
            <p:nvPr/>
          </p:nvSpPr>
          <p:spPr>
            <a:xfrm>
              <a:off x="1662189" y="848169"/>
              <a:ext cx="8265589" cy="800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Instructional</a:t>
              </a:r>
              <a:r>
                <a:rPr lang="zh-CN" altLang="en-US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tage</a:t>
              </a:r>
              <a:r>
                <a:rPr lang="en-US" altLang="zh-CN" sz="25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E27817-6F65-3A46-A294-F6AD49153854}"/>
              </a:ext>
            </a:extLst>
          </p:cNvPr>
          <p:cNvGrpSpPr/>
          <p:nvPr/>
        </p:nvGrpSpPr>
        <p:grpSpPr>
          <a:xfrm>
            <a:off x="3612432" y="1362826"/>
            <a:ext cx="613056" cy="627561"/>
            <a:chOff x="2055516" y="806136"/>
            <a:chExt cx="705282" cy="818578"/>
          </a:xfrm>
          <a:solidFill>
            <a:schemeClr val="bg1">
              <a:lumMod val="85000"/>
            </a:schemeClr>
          </a:solidFill>
        </p:grpSpPr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D7AAE9C3-7D5F-EA42-8727-AFD37C5CEC99}"/>
                </a:ext>
              </a:extLst>
            </p:cNvPr>
            <p:cNvSpPr/>
            <p:nvPr/>
          </p:nvSpPr>
          <p:spPr>
            <a:xfrm rot="10863">
              <a:off x="2055516" y="806136"/>
              <a:ext cx="705282" cy="81857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ight Arrow 4">
              <a:extLst>
                <a:ext uri="{FF2B5EF4-FFF2-40B4-BE49-F238E27FC236}">
                  <a16:creationId xmlns:a16="http://schemas.microsoft.com/office/drawing/2014/main" id="{032E0387-4A2A-294A-B568-B4E5BE4A6DD4}"/>
                </a:ext>
              </a:extLst>
            </p:cNvPr>
            <p:cNvSpPr txBox="1"/>
            <p:nvPr/>
          </p:nvSpPr>
          <p:spPr>
            <a:xfrm rot="10863">
              <a:off x="2055517" y="969518"/>
              <a:ext cx="493697" cy="491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800" kern="120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715F5E-4DEA-8942-871B-C49B4947C9A9}"/>
              </a:ext>
            </a:extLst>
          </p:cNvPr>
          <p:cNvGrpSpPr/>
          <p:nvPr/>
        </p:nvGrpSpPr>
        <p:grpSpPr>
          <a:xfrm>
            <a:off x="4286347" y="1322217"/>
            <a:ext cx="7063908" cy="716199"/>
            <a:chOff x="3055171" y="805537"/>
            <a:chExt cx="7059149" cy="869497"/>
          </a:xfrm>
          <a:solidFill>
            <a:schemeClr val="bg1">
              <a:lumMod val="85000"/>
            </a:schemeClr>
          </a:solidFill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7ADC327B-8D2C-2C4B-B064-784545D82841}"/>
                </a:ext>
              </a:extLst>
            </p:cNvPr>
            <p:cNvSpPr/>
            <p:nvPr/>
          </p:nvSpPr>
          <p:spPr>
            <a:xfrm>
              <a:off x="3055171" y="805537"/>
              <a:ext cx="7059149" cy="86949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ounded Rectangle 4">
              <a:extLst>
                <a:ext uri="{FF2B5EF4-FFF2-40B4-BE49-F238E27FC236}">
                  <a16:creationId xmlns:a16="http://schemas.microsoft.com/office/drawing/2014/main" id="{1888DCAD-D7ED-3E47-BF56-90771CDBA85C}"/>
                </a:ext>
              </a:extLst>
            </p:cNvPr>
            <p:cNvSpPr txBox="1"/>
            <p:nvPr/>
          </p:nvSpPr>
          <p:spPr>
            <a:xfrm>
              <a:off x="3086433" y="871615"/>
              <a:ext cx="6991336" cy="7231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Matching</a:t>
              </a:r>
              <a:r>
                <a:rPr lang="zh-CN" altLang="en-US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ask</a:t>
              </a:r>
              <a:r>
                <a:rPr lang="en-US" altLang="zh-CN" sz="25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C4CB9A-ECA3-F84A-BFB5-12B0AD614375}"/>
              </a:ext>
            </a:extLst>
          </p:cNvPr>
          <p:cNvGrpSpPr/>
          <p:nvPr/>
        </p:nvGrpSpPr>
        <p:grpSpPr>
          <a:xfrm>
            <a:off x="4705021" y="2132529"/>
            <a:ext cx="2781957" cy="435337"/>
            <a:chOff x="3053554" y="805538"/>
            <a:chExt cx="7060766" cy="846162"/>
          </a:xfrm>
          <a:solidFill>
            <a:schemeClr val="bg1">
              <a:lumMod val="65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299984-667D-6449-9E75-DDB92518AA65}"/>
                </a:ext>
              </a:extLst>
            </p:cNvPr>
            <p:cNvSpPr/>
            <p:nvPr/>
          </p:nvSpPr>
          <p:spPr>
            <a:xfrm>
              <a:off x="3053554" y="805538"/>
              <a:ext cx="7060766" cy="84616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670E1485-8B1D-D840-A879-3B1BC5FF42D9}"/>
                </a:ext>
              </a:extLst>
            </p:cNvPr>
            <p:cNvSpPr txBox="1"/>
            <p:nvPr/>
          </p:nvSpPr>
          <p:spPr>
            <a:xfrm>
              <a:off x="3271624" y="857186"/>
              <a:ext cx="6668212" cy="7697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Practice</a:t>
              </a:r>
              <a:r>
                <a:rPr lang="zh-CN" altLang="en-US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Trials</a:t>
              </a:r>
              <a:endParaRPr lang="en-US" altLang="zh-CN" sz="2500" kern="12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1964EA-DBB5-A04B-967D-3CE0E907E24E}"/>
              </a:ext>
            </a:extLst>
          </p:cNvPr>
          <p:cNvCxnSpPr>
            <a:cxnSpLocks/>
          </p:cNvCxnSpPr>
          <p:nvPr/>
        </p:nvCxnSpPr>
        <p:spPr>
          <a:xfrm>
            <a:off x="8100139" y="3768065"/>
            <a:ext cx="2129055" cy="200662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9EA8DF-9FB0-A64B-9ADA-BEAC965F62D0}"/>
              </a:ext>
            </a:extLst>
          </p:cNvPr>
          <p:cNvSpPr/>
          <p:nvPr/>
        </p:nvSpPr>
        <p:spPr>
          <a:xfrm>
            <a:off x="8197320" y="2744224"/>
            <a:ext cx="1011890" cy="927961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+</a:t>
            </a:r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3B5911-DDE4-FE4E-9F28-F3B484C888F2}"/>
              </a:ext>
            </a:extLst>
          </p:cNvPr>
          <p:cNvSpPr/>
          <p:nvPr/>
        </p:nvSpPr>
        <p:spPr>
          <a:xfrm>
            <a:off x="8223539" y="3654555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500ms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2AC12F-162C-EE41-9D7A-6D2CAE4F8484}"/>
              </a:ext>
            </a:extLst>
          </p:cNvPr>
          <p:cNvSpPr/>
          <p:nvPr/>
        </p:nvSpPr>
        <p:spPr>
          <a:xfrm>
            <a:off x="9209210" y="4367746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en-GB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ms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A8E2C5-25BD-2D49-A90B-B21BB9109D8E}"/>
              </a:ext>
            </a:extLst>
          </p:cNvPr>
          <p:cNvSpPr/>
          <p:nvPr/>
        </p:nvSpPr>
        <p:spPr>
          <a:xfrm>
            <a:off x="9994086" y="5327249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800-1200</a:t>
            </a:r>
            <a:r>
              <a:rPr lang="zh-CN" altLang="en-US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ms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24A30B-458D-0546-B496-5F803C61F258}"/>
              </a:ext>
            </a:extLst>
          </p:cNvPr>
          <p:cNvSpPr/>
          <p:nvPr/>
        </p:nvSpPr>
        <p:spPr>
          <a:xfrm>
            <a:off x="9217304" y="3453499"/>
            <a:ext cx="1011890" cy="927961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+</a:t>
            </a:r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7456B9-1A35-1345-897C-BFEF0C548966}"/>
              </a:ext>
            </a:extLst>
          </p:cNvPr>
          <p:cNvSpPr txBox="1"/>
          <p:nvPr/>
        </p:nvSpPr>
        <p:spPr>
          <a:xfrm>
            <a:off x="9463573" y="4006208"/>
            <a:ext cx="104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Self</a:t>
            </a:r>
            <a:endParaRPr lang="en-CN" sz="1200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5032D3-6EBE-934F-B901-47674DC33B4B}"/>
              </a:ext>
            </a:extLst>
          </p:cNvPr>
          <p:cNvSpPr/>
          <p:nvPr/>
        </p:nvSpPr>
        <p:spPr>
          <a:xfrm>
            <a:off x="9984431" y="4383622"/>
            <a:ext cx="1011890" cy="927961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103389D-7062-0F45-B4E1-0C63179CF3A1}"/>
              </a:ext>
            </a:extLst>
          </p:cNvPr>
          <p:cNvCxnSpPr>
            <a:cxnSpLocks/>
          </p:cNvCxnSpPr>
          <p:nvPr/>
        </p:nvCxnSpPr>
        <p:spPr>
          <a:xfrm>
            <a:off x="4446689" y="3788635"/>
            <a:ext cx="2129055" cy="200662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8">
            <a:extLst>
              <a:ext uri="{FF2B5EF4-FFF2-40B4-BE49-F238E27FC236}">
                <a16:creationId xmlns:a16="http://schemas.microsoft.com/office/drawing/2014/main" id="{02BAC05C-5E8B-B719-6E20-311F6BD00545}"/>
              </a:ext>
            </a:extLst>
          </p:cNvPr>
          <p:cNvGrpSpPr/>
          <p:nvPr/>
        </p:nvGrpSpPr>
        <p:grpSpPr>
          <a:xfrm>
            <a:off x="725820" y="3005439"/>
            <a:ext cx="2563886" cy="2460309"/>
            <a:chOff x="864971" y="1872049"/>
            <a:chExt cx="2389885" cy="2178906"/>
          </a:xfrm>
        </p:grpSpPr>
        <p:sp>
          <p:nvSpPr>
            <p:cNvPr id="5" name="矩形 1">
              <a:extLst>
                <a:ext uri="{FF2B5EF4-FFF2-40B4-BE49-F238E27FC236}">
                  <a16:creationId xmlns:a16="http://schemas.microsoft.com/office/drawing/2014/main" id="{B57A72BF-6DA8-F322-950F-80394402D049}"/>
                </a:ext>
              </a:extLst>
            </p:cNvPr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solidFill>
              <a:srgbClr val="7F7E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12">
              <a:extLst>
                <a:ext uri="{FF2B5EF4-FFF2-40B4-BE49-F238E27FC236}">
                  <a16:creationId xmlns:a16="http://schemas.microsoft.com/office/drawing/2014/main" id="{101C11BC-760B-7FFC-5B6F-35FE92B8D10A}"/>
                </a:ext>
              </a:extLst>
            </p:cNvPr>
            <p:cNvGrpSpPr/>
            <p:nvPr/>
          </p:nvGrpSpPr>
          <p:grpSpPr>
            <a:xfrm>
              <a:off x="1183776" y="2099979"/>
              <a:ext cx="486033" cy="1650383"/>
              <a:chOff x="1268213" y="2159445"/>
              <a:chExt cx="486033" cy="1650383"/>
            </a:xfrm>
          </p:grpSpPr>
          <p:sp>
            <p:nvSpPr>
              <p:cNvPr id="29" name="矩形 2">
                <a:extLst>
                  <a:ext uri="{FF2B5EF4-FFF2-40B4-BE49-F238E27FC236}">
                    <a16:creationId xmlns:a16="http://schemas.microsoft.com/office/drawing/2014/main" id="{4FFCAD03-6DB9-7256-1074-0B4330B98EAB}"/>
                  </a:ext>
                </a:extLst>
              </p:cNvPr>
              <p:cNvSpPr/>
              <p:nvPr/>
            </p:nvSpPr>
            <p:spPr>
              <a:xfrm>
                <a:off x="1305282" y="2159445"/>
                <a:ext cx="411892" cy="381000"/>
              </a:xfrm>
              <a:prstGeom prst="rect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椭圆 3">
                <a:extLst>
                  <a:ext uri="{FF2B5EF4-FFF2-40B4-BE49-F238E27FC236}">
                    <a16:creationId xmlns:a16="http://schemas.microsoft.com/office/drawing/2014/main" id="{6A41845F-C40A-6B3C-2DAA-19D024723E59}"/>
                  </a:ext>
                </a:extLst>
              </p:cNvPr>
              <p:cNvSpPr/>
              <p:nvPr/>
            </p:nvSpPr>
            <p:spPr>
              <a:xfrm>
                <a:off x="1280571" y="2759562"/>
                <a:ext cx="461319" cy="453081"/>
              </a:xfrm>
              <a:prstGeom prst="ellips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等腰三角形 4">
                <a:extLst>
                  <a:ext uri="{FF2B5EF4-FFF2-40B4-BE49-F238E27FC236}">
                    <a16:creationId xmlns:a16="http://schemas.microsoft.com/office/drawing/2014/main" id="{4B5D53B4-23F4-7F93-742E-0FE45120395F}"/>
                  </a:ext>
                </a:extLst>
              </p:cNvPr>
              <p:cNvSpPr/>
              <p:nvPr/>
            </p:nvSpPr>
            <p:spPr>
              <a:xfrm>
                <a:off x="1268213" y="3416473"/>
                <a:ext cx="486033" cy="393355"/>
              </a:xfrm>
              <a:prstGeom prst="triangl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0077DB39-1FB4-380E-2D14-BAD2A656538C}"/>
                </a:ext>
              </a:extLst>
            </p:cNvPr>
            <p:cNvGrpSpPr/>
            <p:nvPr/>
          </p:nvGrpSpPr>
          <p:grpSpPr>
            <a:xfrm>
              <a:off x="1879355" y="2086443"/>
              <a:ext cx="255808" cy="1597959"/>
              <a:chOff x="1962762" y="2144023"/>
              <a:chExt cx="255808" cy="1597959"/>
            </a:xfrm>
          </p:grpSpPr>
          <p:sp>
            <p:nvSpPr>
              <p:cNvPr id="13" name="文本框 5">
                <a:extLst>
                  <a:ext uri="{FF2B5EF4-FFF2-40B4-BE49-F238E27FC236}">
                    <a16:creationId xmlns:a16="http://schemas.microsoft.com/office/drawing/2014/main" id="{EB393E3F-9472-349C-EFBC-B96A04F24D76}"/>
                  </a:ext>
                </a:extLst>
              </p:cNvPr>
              <p:cNvSpPr txBox="1"/>
              <p:nvPr/>
            </p:nvSpPr>
            <p:spPr>
              <a:xfrm>
                <a:off x="1962762" y="2144023"/>
                <a:ext cx="255373" cy="35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7">
                <a:extLst>
                  <a:ext uri="{FF2B5EF4-FFF2-40B4-BE49-F238E27FC236}">
                    <a16:creationId xmlns:a16="http://schemas.microsoft.com/office/drawing/2014/main" id="{147A49CF-3D8B-F1E9-83F4-449D9F4210FB}"/>
                  </a:ext>
                </a:extLst>
              </p:cNvPr>
              <p:cNvSpPr txBox="1"/>
              <p:nvPr/>
            </p:nvSpPr>
            <p:spPr>
              <a:xfrm>
                <a:off x="1962762" y="2772448"/>
                <a:ext cx="255373" cy="35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9">
                <a:extLst>
                  <a:ext uri="{FF2B5EF4-FFF2-40B4-BE49-F238E27FC236}">
                    <a16:creationId xmlns:a16="http://schemas.microsoft.com/office/drawing/2014/main" id="{DFDBB51F-760E-F701-9DFD-2F8A54307C9A}"/>
                  </a:ext>
                </a:extLst>
              </p:cNvPr>
              <p:cNvSpPr txBox="1"/>
              <p:nvPr/>
            </p:nvSpPr>
            <p:spPr>
              <a:xfrm>
                <a:off x="1963197" y="3387635"/>
                <a:ext cx="255373" cy="35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13">
              <a:extLst>
                <a:ext uri="{FF2B5EF4-FFF2-40B4-BE49-F238E27FC236}">
                  <a16:creationId xmlns:a16="http://schemas.microsoft.com/office/drawing/2014/main" id="{B74E3BAC-7A4B-AF2A-697A-E0B515F8B3C8}"/>
                </a:ext>
              </a:extLst>
            </p:cNvPr>
            <p:cNvGrpSpPr/>
            <p:nvPr/>
          </p:nvGrpSpPr>
          <p:grpSpPr>
            <a:xfrm>
              <a:off x="2166954" y="2088276"/>
              <a:ext cx="1087902" cy="1595055"/>
              <a:chOff x="2138722" y="2145856"/>
              <a:chExt cx="1192492" cy="1595055"/>
            </a:xfrm>
          </p:grpSpPr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E2CC5305-D466-6BBF-B61B-663B123B0FEA}"/>
                  </a:ext>
                </a:extLst>
              </p:cNvPr>
              <p:cNvSpPr txBox="1"/>
              <p:nvPr/>
            </p:nvSpPr>
            <p:spPr>
              <a:xfrm>
                <a:off x="2185224" y="2145856"/>
                <a:ext cx="688588" cy="35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BC23F9D6-B10F-3B4F-B9C7-0C01A71EE035}"/>
                  </a:ext>
                </a:extLst>
              </p:cNvPr>
              <p:cNvSpPr txBox="1"/>
              <p:nvPr/>
            </p:nvSpPr>
            <p:spPr>
              <a:xfrm>
                <a:off x="2171095" y="2781361"/>
                <a:ext cx="937440" cy="35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0">
                <a:extLst>
                  <a:ext uri="{FF2B5EF4-FFF2-40B4-BE49-F238E27FC236}">
                    <a16:creationId xmlns:a16="http://schemas.microsoft.com/office/drawing/2014/main" id="{F6B5DFAF-02B1-291A-A79A-6A96C1C3DD5E}"/>
                  </a:ext>
                </a:extLst>
              </p:cNvPr>
              <p:cNvSpPr txBox="1"/>
              <p:nvPr/>
            </p:nvSpPr>
            <p:spPr>
              <a:xfrm>
                <a:off x="2138722" y="3386564"/>
                <a:ext cx="1192492" cy="35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5" name="矩形 2">
            <a:extLst>
              <a:ext uri="{FF2B5EF4-FFF2-40B4-BE49-F238E27FC236}">
                <a16:creationId xmlns:a16="http://schemas.microsoft.com/office/drawing/2014/main" id="{3AF11001-96C0-D605-4348-0BC22064D5AE}"/>
              </a:ext>
            </a:extLst>
          </p:cNvPr>
          <p:cNvSpPr/>
          <p:nvPr/>
        </p:nvSpPr>
        <p:spPr>
          <a:xfrm>
            <a:off x="5763830" y="3496260"/>
            <a:ext cx="207352" cy="228698"/>
          </a:xfrm>
          <a:prstGeom prst="rect">
            <a:avLst/>
          </a:prstGeom>
          <a:solidFill>
            <a:srgbClr val="7F7E7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2">
            <a:extLst>
              <a:ext uri="{FF2B5EF4-FFF2-40B4-BE49-F238E27FC236}">
                <a16:creationId xmlns:a16="http://schemas.microsoft.com/office/drawing/2014/main" id="{455C1CD9-C566-1EE2-5B49-124F9DF69DF8}"/>
              </a:ext>
            </a:extLst>
          </p:cNvPr>
          <p:cNvSpPr/>
          <p:nvPr/>
        </p:nvSpPr>
        <p:spPr>
          <a:xfrm>
            <a:off x="9622868" y="3555858"/>
            <a:ext cx="207352" cy="228698"/>
          </a:xfrm>
          <a:prstGeom prst="rect">
            <a:avLst/>
          </a:prstGeom>
          <a:solidFill>
            <a:srgbClr val="7F7E7F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7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40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 Hu</cp:lastModifiedBy>
  <cp:revision>16</cp:revision>
  <dcterms:created xsi:type="dcterms:W3CDTF">2023-02-27T07:27:06Z</dcterms:created>
  <dcterms:modified xsi:type="dcterms:W3CDTF">2024-08-27T06:33:24Z</dcterms:modified>
</cp:coreProperties>
</file>