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652" y="90"/>
      </p:cViewPr>
      <p:guideLst>
        <p:guide orient="horz" pos="23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5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1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0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2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6C2A-1A10-4451-984A-A3E260F1DFEF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CA49A-CF23-47A0-BCA1-43B321F96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FF2D229-5AAF-0380-5481-0EEC0328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581" y="4924122"/>
            <a:ext cx="1674890" cy="5924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potentially accessible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41)</a:t>
            </a:r>
            <a:endParaRPr lang="en-AU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F2E7EED-41C3-627C-98B6-D320E610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331" y="1293664"/>
            <a:ext cx="2269550" cy="89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other sources: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 Data (n = 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Collaborator (n </a:t>
            </a:r>
            <a:r>
              <a:rPr lang="en-AU" altLang="zh-CN"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3)</a:t>
            </a:r>
            <a:endParaRPr lang="en-AU" altLang="zh-CN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Flowchart: Alternate Process 29">
            <a:extLst>
              <a:ext uri="{FF2B5EF4-FFF2-40B4-BE49-F238E27FC236}">
                <a16:creationId xmlns:a16="http://schemas.microsoft.com/office/drawing/2014/main" id="{3A881674-779B-578E-CF8B-7BA5A10A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775" y="802005"/>
            <a:ext cx="4507263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via databases </a:t>
            </a:r>
            <a:endParaRPr lang="en-AU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30">
            <a:extLst>
              <a:ext uri="{FF2B5EF4-FFF2-40B4-BE49-F238E27FC236}">
                <a16:creationId xmlns:a16="http://schemas.microsoft.com/office/drawing/2014/main" id="{EF393D57-00D3-151A-6BD1-65730329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390" y="800418"/>
            <a:ext cx="2895273" cy="2825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studies of other sources</a:t>
            </a:r>
            <a:endParaRPr lang="en-AU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25247E00-66CF-6C49-A688-9DF4798EA58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549830" y="1602900"/>
            <a:ext cx="1281113" cy="3111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</a:t>
            </a:r>
            <a:endParaRPr lang="en-AU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A149A874-6A25-8AC8-9C45-B225BE1D90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4011" y="3943680"/>
            <a:ext cx="2932113" cy="303213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Screening</a:t>
            </a:r>
            <a:endParaRPr lang="en-AU" altLang="zh-C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4933B519-F215-6229-2DA6-055CB16F08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72080" y="6022500"/>
            <a:ext cx="811213" cy="298450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9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Included</a:t>
            </a:r>
            <a:endParaRPr lang="en-AU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B5AE7A-C451-2BA7-06C6-5DB5520DB607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3520026" y="5516574"/>
            <a:ext cx="0" cy="33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00320604">
            <a:extLst>
              <a:ext uri="{FF2B5EF4-FFF2-40B4-BE49-F238E27FC236}">
                <a16:creationId xmlns:a16="http://schemas.microsoft.com/office/drawing/2014/main" id="{7A493872-44E2-BE15-806B-4EC570C9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33" y="4814490"/>
            <a:ext cx="2053090" cy="81164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AU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en-AU" altLang="zh-CN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Trial-level data unavailable (n = 17)</a:t>
            </a:r>
            <a:endParaRPr lang="en-AU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041773316">
            <a:extLst>
              <a:ext uri="{FF2B5EF4-FFF2-40B4-BE49-F238E27FC236}">
                <a16:creationId xmlns:a16="http://schemas.microsoft.com/office/drawing/2014/main" id="{DD885C31-395B-3499-CF64-84ECE5E1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581" y="5855018"/>
            <a:ext cx="1674890" cy="7239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of included studies</a:t>
            </a:r>
            <a:endParaRPr lang="en-AU" altLang="zh-C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27 (24+3))</a:t>
            </a:r>
            <a:endParaRPr lang="en-AU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D5350B42-B8A2-C58A-18EC-2B6D4ECF806A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4357480" y="6216980"/>
            <a:ext cx="4507263" cy="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65B8-619F-79E6-0733-CB9D26932C8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55107" y="2190599"/>
            <a:ext cx="9625" cy="4033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CE69665B-E788-4CE2-7C77-F3CC40651F9E}"/>
              </a:ext>
            </a:extLst>
          </p:cNvPr>
          <p:cNvSpPr/>
          <p:nvPr/>
        </p:nvSpPr>
        <p:spPr>
          <a:xfrm>
            <a:off x="2682582" y="1216975"/>
            <a:ext cx="1679655" cy="10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identified from forward </a:t>
            </a:r>
            <a:r>
              <a:rPr lang="en-AU"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literature searching </a:t>
            </a:r>
            <a:endParaRPr 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460</a:t>
            </a: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7D97E07-6F31-6FCE-0700-DC904F7CC45A}"/>
              </a:ext>
            </a:extLst>
          </p:cNvPr>
          <p:cNvSpPr/>
          <p:nvPr/>
        </p:nvSpPr>
        <p:spPr>
          <a:xfrm>
            <a:off x="4854913" y="1189740"/>
            <a:ext cx="2058270" cy="1099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Records excluded:</a:t>
            </a:r>
            <a:endParaRPr lang="zh-CN" altLang="en-US" sz="1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(n =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Duplicate records of thesis and publications (n = 11)</a:t>
            </a:r>
          </a:p>
          <a:p>
            <a:pPr algn="ctr">
              <a:spcAft>
                <a:spcPts val="600"/>
              </a:spcAft>
            </a:pPr>
            <a:r>
              <a:rPr lang="en-AU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English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01023FA-C9F7-22CE-DE44-3C6BA5B22619}"/>
              </a:ext>
            </a:extLst>
          </p:cNvPr>
          <p:cNvSpPr/>
          <p:nvPr/>
        </p:nvSpPr>
        <p:spPr>
          <a:xfrm>
            <a:off x="2682582" y="2689234"/>
            <a:ext cx="1679655" cy="51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sought for retrieval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432)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8E097DD-E6D8-8194-A0AD-A8A54E82C3DF}"/>
              </a:ext>
            </a:extLst>
          </p:cNvPr>
          <p:cNvSpPr/>
          <p:nvPr/>
        </p:nvSpPr>
        <p:spPr>
          <a:xfrm>
            <a:off x="4854916" y="2614730"/>
            <a:ext cx="2058270" cy="663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en-AU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not retrieved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6)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8FF0B93-EEEA-C65B-60B0-6319CA4D488A}"/>
              </a:ext>
            </a:extLst>
          </p:cNvPr>
          <p:cNvSpPr/>
          <p:nvPr/>
        </p:nvSpPr>
        <p:spPr>
          <a:xfrm>
            <a:off x="2682582" y="3832066"/>
            <a:ext cx="1679655" cy="526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assessed for eligibility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426)</a:t>
            </a:r>
            <a:endParaRPr lang="zh-CN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1C8D8C2-FD92-98A7-659C-35214E7DC697}"/>
              </a:ext>
            </a:extLst>
          </p:cNvPr>
          <p:cNvSpPr/>
          <p:nvPr/>
        </p:nvSpPr>
        <p:spPr>
          <a:xfrm>
            <a:off x="4854927" y="3485119"/>
            <a:ext cx="2053408" cy="122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9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Reports excluded:</a:t>
            </a:r>
            <a:endParaRPr lang="zh-CN" altLang="en-US" sz="1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Reviews/meta-analysis (n = 49)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Non-SPMT studies (n = 171)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 deviation from SPMT (n = 96)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AU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unavailable 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 = 74)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1268DEF7-BF89-CF71-6734-DF637AFC5CB8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 flipH="1">
            <a:off x="3520038" y="4358480"/>
            <a:ext cx="2383" cy="56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E70671FA-D128-0AFD-89F3-9128127F7CAB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3522408" y="3203255"/>
            <a:ext cx="0" cy="628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5ADA429C-829A-7148-35D4-F7FBD1E8D24F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3522408" y="2267276"/>
            <a:ext cx="0" cy="42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3F6CD6BA-D20B-70E8-76C8-F5E6C5BC687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362233" y="1739469"/>
            <a:ext cx="492680" cy="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2C984E97-D70F-1305-819E-6C98206A864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362233" y="2946251"/>
            <a:ext cx="492680" cy="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9">
            <a:extLst>
              <a:ext uri="{FF2B5EF4-FFF2-40B4-BE49-F238E27FC236}">
                <a16:creationId xmlns:a16="http://schemas.microsoft.com/office/drawing/2014/main" id="{62E81CDD-C04A-3E59-CA76-6F370F86B64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362236" y="4095273"/>
            <a:ext cx="492680" cy="2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9">
            <a:extLst>
              <a:ext uri="{FF2B5EF4-FFF2-40B4-BE49-F238E27FC236}">
                <a16:creationId xmlns:a16="http://schemas.microsoft.com/office/drawing/2014/main" id="{708FB09F-2A0C-D0E8-8F7E-6B7E35E53CA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4357480" y="5220301"/>
            <a:ext cx="497763" cy="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166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12</cp:revision>
  <dcterms:created xsi:type="dcterms:W3CDTF">2024-03-11T11:03:37Z</dcterms:created>
  <dcterms:modified xsi:type="dcterms:W3CDTF">2024-08-27T04:02:44Z</dcterms:modified>
</cp:coreProperties>
</file>