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orient="horz" pos="3475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90"/>
      </p:cViewPr>
      <p:guideLst>
        <p:guide orient="horz" pos="2908"/>
        <p:guide orient="horz" pos="34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7BF1-5C37-40DA-A35C-C8A73C85B1EE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34C06-EBD8-4458-A2C5-E8CF03542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6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Clean Data: </a:t>
            </a:r>
          </a:p>
          <a:p>
            <a:pPr algn="ctr"/>
            <a:r>
              <a:rPr lang="en-US" altLang="zh-TW" sz="2000" b="1" dirty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Test-retest Reliability</a:t>
            </a:r>
          </a:p>
          <a:p>
            <a:pPr algn="ctr"/>
            <a:r>
              <a:rPr lang="en-US" altLang="zh-CN" sz="2000" b="1" dirty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Split-half Reliability</a:t>
            </a:r>
          </a:p>
          <a:p>
            <a:pPr algn="ctr"/>
            <a:r>
              <a:rPr lang="en-US" altLang="zh-CN" sz="2000" b="1" dirty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Descriptive Statistics: </a:t>
            </a:r>
          </a:p>
          <a:p>
            <a:pPr algn="ctr"/>
            <a:r>
              <a:rPr lang="en-US" altLang="zh-CN" sz="2000" b="1" dirty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39122"/>
            <a:ext cx="2020205" cy="4086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485677" y="981203"/>
            <a:ext cx="1252309" cy="4086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7" y="1961022"/>
            <a:ext cx="3185703" cy="6469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endParaRPr lang="zh-TW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5354" y="476466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6000" y="1478174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6E2109-2116-D593-F3A5-97350F740359}"/>
              </a:ext>
            </a:extLst>
          </p:cNvPr>
          <p:cNvGrpSpPr/>
          <p:nvPr/>
        </p:nvGrpSpPr>
        <p:grpSpPr>
          <a:xfrm>
            <a:off x="6748348" y="5635476"/>
            <a:ext cx="2237170" cy="1187031"/>
            <a:chOff x="6748348" y="5715378"/>
            <a:chExt cx="2237170" cy="1187031"/>
          </a:xfrm>
        </p:grpSpPr>
        <p:sp>
          <p:nvSpPr>
            <p:cNvPr id="9" name="文本框 8"/>
            <p:cNvSpPr txBox="1"/>
            <p:nvPr/>
          </p:nvSpPr>
          <p:spPr>
            <a:xfrm>
              <a:off x="6748348" y="6187320"/>
              <a:ext cx="2237170" cy="71508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866934" y="5715378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B083B6-C003-D814-6F3C-7A2A07CAE378}"/>
              </a:ext>
            </a:extLst>
          </p:cNvPr>
          <p:cNvGrpSpPr/>
          <p:nvPr/>
        </p:nvGrpSpPr>
        <p:grpSpPr>
          <a:xfrm>
            <a:off x="2539018" y="5625325"/>
            <a:ext cx="3417895" cy="1206060"/>
            <a:chOff x="2539018" y="5687471"/>
            <a:chExt cx="3417895" cy="1206060"/>
          </a:xfrm>
        </p:grpSpPr>
        <p:sp>
          <p:nvSpPr>
            <p:cNvPr id="8" name="文本框 7"/>
            <p:cNvSpPr txBox="1"/>
            <p:nvPr/>
          </p:nvSpPr>
          <p:spPr>
            <a:xfrm>
              <a:off x="2539018" y="6178442"/>
              <a:ext cx="3417895" cy="71508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243020" y="5687471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4676646" y="3170703"/>
            <a:ext cx="2870366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Outcome Variables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644112-3BC7-9FCB-0A7E-6A2ACFF681E0}"/>
              </a:ext>
            </a:extLst>
          </p:cNvPr>
          <p:cNvGrpSpPr/>
          <p:nvPr/>
        </p:nvGrpSpPr>
        <p:grpSpPr>
          <a:xfrm>
            <a:off x="2539021" y="4176188"/>
            <a:ext cx="6446496" cy="1338648"/>
            <a:chOff x="2537002" y="4266187"/>
            <a:chExt cx="6446496" cy="1338648"/>
          </a:xfrm>
        </p:grpSpPr>
        <p:sp>
          <p:nvSpPr>
            <p:cNvPr id="7" name="文本框 6"/>
            <p:cNvSpPr txBox="1"/>
            <p:nvPr/>
          </p:nvSpPr>
          <p:spPr>
            <a:xfrm>
              <a:off x="6746328" y="4889746"/>
              <a:ext cx="2237170" cy="71508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4723912" y="4308527"/>
              <a:ext cx="440398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rot="19038097">
              <a:off x="4090668" y="4266187"/>
              <a:ext cx="1189417" cy="2539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SPMT repeated</a:t>
              </a:r>
              <a:endParaRPr lang="zh-TW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036904" y="4307113"/>
              <a:ext cx="520551" cy="374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7C293-069F-6DB5-6F3D-70BF7F9C5FA5}"/>
                </a:ext>
              </a:extLst>
            </p:cNvPr>
            <p:cNvSpPr txBox="1"/>
            <p:nvPr/>
          </p:nvSpPr>
          <p:spPr>
            <a:xfrm>
              <a:off x="2537002" y="4889745"/>
              <a:ext cx="3417895" cy="71508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1A3104-91FE-6CAA-F075-8BE2F64A9455}"/>
              </a:ext>
            </a:extLst>
          </p:cNvPr>
          <p:cNvCxnSpPr/>
          <p:nvPr/>
        </p:nvCxnSpPr>
        <p:spPr>
          <a:xfrm>
            <a:off x="6096000" y="2680354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134</Words>
  <Application>Microsoft Office PowerPoint</Application>
  <PresentationFormat>宽屏</PresentationFormat>
  <Paragraphs>55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</cp:lastModifiedBy>
  <cp:revision>16</cp:revision>
  <dcterms:created xsi:type="dcterms:W3CDTF">2023-02-20T08:01:02Z</dcterms:created>
  <dcterms:modified xsi:type="dcterms:W3CDTF">2023-07-25T07:59:01Z</dcterms:modified>
</cp:coreProperties>
</file>