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44" y="72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3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6C2A-1A10-4451-984A-A3E260F1DFE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F2D229-5AAF-0380-5481-0EEC0328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55" y="4711381"/>
            <a:ext cx="1679653" cy="5270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or Upon </a:t>
            </a: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equest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16)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F2E7EED-41C3-627C-98B6-D320E610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931" y="1015521"/>
            <a:ext cx="1887538" cy="896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from: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Data (n = 1)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Collaborator (n = 1)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29">
            <a:extLst>
              <a:ext uri="{FF2B5EF4-FFF2-40B4-BE49-F238E27FC236}">
                <a16:creationId xmlns:a16="http://schemas.microsoft.com/office/drawing/2014/main" id="{3A881674-779B-578E-CF8B-7BA5A10A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523875"/>
            <a:ext cx="4416425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via databases 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30">
            <a:extLst>
              <a:ext uri="{FF2B5EF4-FFF2-40B4-BE49-F238E27FC236}">
                <a16:creationId xmlns:a16="http://schemas.microsoft.com/office/drawing/2014/main" id="{EF393D57-00D3-151A-6BD1-65730329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522288"/>
            <a:ext cx="3117850" cy="292100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of other sources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31">
            <a:extLst>
              <a:ext uri="{FF2B5EF4-FFF2-40B4-BE49-F238E27FC236}">
                <a16:creationId xmlns:a16="http://schemas.microsoft.com/office/drawing/2014/main" id="{25247E00-66CF-6C49-A688-9DF4798EA58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380206" y="1324769"/>
            <a:ext cx="1281112" cy="3111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32">
            <a:extLst>
              <a:ext uri="{FF2B5EF4-FFF2-40B4-BE49-F238E27FC236}">
                <a16:creationId xmlns:a16="http://schemas.microsoft.com/office/drawing/2014/main" id="{A149A874-6A25-8AC8-9C45-B225BE1D90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216024" y="3665537"/>
            <a:ext cx="2932112" cy="303213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Screening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33">
            <a:extLst>
              <a:ext uri="{FF2B5EF4-FFF2-40B4-BE49-F238E27FC236}">
                <a16:creationId xmlns:a16="http://schemas.microsoft.com/office/drawing/2014/main" id="{4933B519-F215-6229-2DA6-055CB16F08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57956" y="5744369"/>
            <a:ext cx="811212" cy="2984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Included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B5AE7A-C451-2BA7-06C6-5DB5520DB607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1590000" y="5238431"/>
            <a:ext cx="2382" cy="33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00320604">
            <a:extLst>
              <a:ext uri="{FF2B5EF4-FFF2-40B4-BE49-F238E27FC236}">
                <a16:creationId xmlns:a16="http://schemas.microsoft.com/office/drawing/2014/main" id="{7A493872-44E2-BE15-806B-4EC570C9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206" y="4645978"/>
            <a:ext cx="2053434" cy="66230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kumimoji="0" lang="en-AU" altLang="zh-CN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Trial-level data unavailable 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7)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041773316">
            <a:extLst>
              <a:ext uri="{FF2B5EF4-FFF2-40B4-BE49-F238E27FC236}">
                <a16:creationId xmlns:a16="http://schemas.microsoft.com/office/drawing/2014/main" id="{DD885C31-395B-3499-CF64-84ECE5E1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55" y="5576888"/>
            <a:ext cx="1674889" cy="7239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of included studies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11 (9+2))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5350B42-B8A2-C58A-18EC-2B6D4ECF806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27444" y="5938837"/>
            <a:ext cx="43162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7364D1D-D102-2E80-1758-911FB379FE0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51923" y="5308280"/>
            <a:ext cx="0" cy="622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3C65B8-619F-79E6-0733-CB9D26932C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743700" y="1912458"/>
            <a:ext cx="1" cy="4026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CE69665B-E788-4CE2-7C77-F3CC40651F9E}"/>
              </a:ext>
            </a:extLst>
          </p:cNvPr>
          <p:cNvSpPr/>
          <p:nvPr/>
        </p:nvSpPr>
        <p:spPr>
          <a:xfrm>
            <a:off x="752555" y="938845"/>
            <a:ext cx="1679654" cy="1050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ongoing meta-analysis </a:t>
            </a:r>
            <a:endParaRPr 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263)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7D97E07-6F31-6FCE-0700-DC904F7CC45A}"/>
              </a:ext>
            </a:extLst>
          </p:cNvPr>
          <p:cNvSpPr/>
          <p:nvPr/>
        </p:nvSpPr>
        <p:spPr>
          <a:xfrm>
            <a:off x="2924889" y="1015521"/>
            <a:ext cx="2053434" cy="896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(n = 3)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of thesis and publications (n = 11)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01023FA-C9F7-22CE-DE44-3C6BA5B22619}"/>
              </a:ext>
            </a:extLst>
          </p:cNvPr>
          <p:cNvSpPr/>
          <p:nvPr/>
        </p:nvSpPr>
        <p:spPr>
          <a:xfrm>
            <a:off x="752555" y="2411093"/>
            <a:ext cx="1679654" cy="514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sought for retrieval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249)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8E097DD-E6D8-8194-A0AD-A8A54E82C3DF}"/>
              </a:ext>
            </a:extLst>
          </p:cNvPr>
          <p:cNvSpPr/>
          <p:nvPr/>
        </p:nvSpPr>
        <p:spPr>
          <a:xfrm>
            <a:off x="2924890" y="2411093"/>
            <a:ext cx="2053434" cy="52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not retrieved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5)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08FF0B93-EEEA-C65B-60B0-6319CA4D488A}"/>
              </a:ext>
            </a:extLst>
          </p:cNvPr>
          <p:cNvSpPr/>
          <p:nvPr/>
        </p:nvSpPr>
        <p:spPr>
          <a:xfrm>
            <a:off x="752555" y="3553934"/>
            <a:ext cx="1679654" cy="52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assessed for eligibility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244)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1C8D8C2-FD92-98A7-659C-35214E7DC697}"/>
              </a:ext>
            </a:extLst>
          </p:cNvPr>
          <p:cNvSpPr/>
          <p:nvPr/>
        </p:nvSpPr>
        <p:spPr>
          <a:xfrm>
            <a:off x="2924890" y="3167220"/>
            <a:ext cx="2053750" cy="1299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Reviews (n = 35)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Non-SPMT Studies (n = 71)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Strong Deviation from SPMT (n = 49)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None-open data 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73)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1268DEF7-BF89-CF71-6734-DF637AFC5CB8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>
            <a:off x="1592382" y="4080349"/>
            <a:ext cx="0" cy="63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9">
            <a:extLst>
              <a:ext uri="{FF2B5EF4-FFF2-40B4-BE49-F238E27FC236}">
                <a16:creationId xmlns:a16="http://schemas.microsoft.com/office/drawing/2014/main" id="{E70671FA-D128-0AFD-89F3-9128127F7CAB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592382" y="2925125"/>
            <a:ext cx="0" cy="62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5ADA429C-829A-7148-35D4-F7FBD1E8D24F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1592382" y="1989135"/>
            <a:ext cx="0" cy="42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3F6CD6BA-D20B-70E8-76C8-F5E6C5BC687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432209" y="1463990"/>
            <a:ext cx="492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2C984E97-D70F-1305-819E-6C98206A864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2432209" y="2668109"/>
            <a:ext cx="492681" cy="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>
            <a:extLst>
              <a:ext uri="{FF2B5EF4-FFF2-40B4-BE49-F238E27FC236}">
                <a16:creationId xmlns:a16="http://schemas.microsoft.com/office/drawing/2014/main" id="{62E81CDD-C04A-3E59-CA76-6F370F86B64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432209" y="3817142"/>
            <a:ext cx="4926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>
            <a:extLst>
              <a:ext uri="{FF2B5EF4-FFF2-40B4-BE49-F238E27FC236}">
                <a16:creationId xmlns:a16="http://schemas.microsoft.com/office/drawing/2014/main" id="{708FB09F-2A0C-D0E8-8F7E-6B7E35E53CA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432208" y="4974906"/>
            <a:ext cx="492998" cy="2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150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5</cp:revision>
  <dcterms:created xsi:type="dcterms:W3CDTF">2024-03-11T11:03:37Z</dcterms:created>
  <dcterms:modified xsi:type="dcterms:W3CDTF">2024-03-13T06:52:50Z</dcterms:modified>
</cp:coreProperties>
</file>